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7A2CDA-FA62-4353-99A7-61306A0583BA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2875A85-7566-4B83-8591-2156592683DC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u="sng" dirty="0" smtClean="0"/>
              <a:t>Lord of the Flies</a:t>
            </a:r>
            <a:endParaRPr lang="en-CA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Introduction Questions</a:t>
            </a:r>
            <a:endParaRPr lang="en-CA" dirty="0"/>
          </a:p>
        </p:txBody>
      </p:sp>
      <p:sp>
        <p:nvSpPr>
          <p:cNvPr id="4" name="AutoShape 2" descr="https://whatwillib.files.wordpress.com/2014/09/1ee5124128a0c36b4c12c010-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https://whatwillib.files.wordpress.com/2014/09/1ee5124128a0c36b4c12c010-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https://whatwillib.files.wordpress.com/2014/09/1ee5124128a0c36b4c12c010-l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https://whatwillib.files.wordpress.com/2014/09/1ee5124128a0c36b4c12c010-l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340768"/>
            <a:ext cx="28860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45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 All Groups Need Leaders?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people work without a leader?</a:t>
            </a:r>
          </a:p>
          <a:p>
            <a:r>
              <a:rPr lang="en-CA" dirty="0" smtClean="0"/>
              <a:t>Does someone always “become” leader?</a:t>
            </a:r>
          </a:p>
          <a:p>
            <a:r>
              <a:rPr lang="en-CA" dirty="0" smtClean="0"/>
              <a:t>Agree – Disagree?</a:t>
            </a:r>
            <a:endParaRPr lang="en-CA" dirty="0"/>
          </a:p>
        </p:txBody>
      </p:sp>
      <p:pic>
        <p:nvPicPr>
          <p:cNvPr id="2050" name="Picture 2" descr="http://www.mgmchannel.com/data/uddir/files/view_13_LORD-OF-THE-FLIES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431855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38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What Are the Qualities of a Leader?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Good qualities?</a:t>
            </a:r>
          </a:p>
          <a:p>
            <a:r>
              <a:rPr lang="en-CA" dirty="0" smtClean="0"/>
              <a:t>Bad qualities?</a:t>
            </a:r>
          </a:p>
          <a:p>
            <a:r>
              <a:rPr lang="en-CA" dirty="0" smtClean="0"/>
              <a:t>Do all good leaders have same qualities?</a:t>
            </a:r>
          </a:p>
          <a:p>
            <a:r>
              <a:rPr lang="en-CA" dirty="0" smtClean="0"/>
              <a:t>Does it depend on who is being led?</a:t>
            </a:r>
          </a:p>
          <a:p>
            <a:r>
              <a:rPr lang="en-CA" dirty="0" smtClean="0"/>
              <a:t>Why are the qualities important?</a:t>
            </a:r>
            <a:endParaRPr lang="en-CA" dirty="0"/>
          </a:p>
        </p:txBody>
      </p:sp>
      <p:pic>
        <p:nvPicPr>
          <p:cNvPr id="3074" name="Picture 2" descr="http://static.tvtropes.org/pmwiki/pub/images/lord-of-the-flies_80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93096"/>
            <a:ext cx="1737672" cy="222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4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Are Humans Naturally Good or Evil?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Nature vs. Nurture</a:t>
            </a:r>
          </a:p>
          <a:p>
            <a:r>
              <a:rPr lang="en-CA" dirty="0" smtClean="0"/>
              <a:t>Are we born “innocent”?</a:t>
            </a:r>
          </a:p>
          <a:p>
            <a:r>
              <a:rPr lang="en-CA" dirty="0" smtClean="0"/>
              <a:t>How/Why do we learn “evil”?</a:t>
            </a:r>
            <a:endParaRPr lang="en-CA" dirty="0"/>
          </a:p>
        </p:txBody>
      </p:sp>
      <p:pic>
        <p:nvPicPr>
          <p:cNvPr id="4098" name="Picture 2" descr="http://pureheavencotons.com/wp-content/uploads/2013/08/chess_good_vs_evil_by_thewhysoserious91-d5tm8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47343"/>
            <a:ext cx="5184576" cy="289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8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What Rules Would You Create If You Were Stuck on an Island?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would be your first priorities?</a:t>
            </a:r>
          </a:p>
          <a:p>
            <a:r>
              <a:rPr lang="en-CA" dirty="0" smtClean="0"/>
              <a:t>What rules would keep everyone civil?</a:t>
            </a:r>
          </a:p>
          <a:p>
            <a:r>
              <a:rPr lang="en-CA" dirty="0" smtClean="0"/>
              <a:t>What challenges do you think you’d need to overcome?</a:t>
            </a:r>
            <a:endParaRPr lang="en-CA" dirty="0"/>
          </a:p>
        </p:txBody>
      </p:sp>
      <p:pic>
        <p:nvPicPr>
          <p:cNvPr id="5122" name="Picture 2" descr="http://i.telegraph.co.uk/multimedia/archive/02763/Cast_Away__2000__276397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4248472" cy="265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08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129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Rockwell</vt:lpstr>
      <vt:lpstr>Wingdings 2</vt:lpstr>
      <vt:lpstr>Foundry</vt:lpstr>
      <vt:lpstr>Lord of the Flies</vt:lpstr>
      <vt:lpstr>Do All Groups Need Leaders?</vt:lpstr>
      <vt:lpstr>What Are the Qualities of a Leader?</vt:lpstr>
      <vt:lpstr>Are Humans Naturally Good or Evil?</vt:lpstr>
      <vt:lpstr>What Rules Would You Create If You Were Stuck on an Island?</vt:lpstr>
    </vt:vector>
  </TitlesOfParts>
  <Company>SGDSB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</dc:title>
  <dc:creator>Wilson, Stephen</dc:creator>
  <cp:lastModifiedBy>Wilson, Stephen</cp:lastModifiedBy>
  <cp:revision>1</cp:revision>
  <dcterms:created xsi:type="dcterms:W3CDTF">2014-10-15T14:36:49Z</dcterms:created>
  <dcterms:modified xsi:type="dcterms:W3CDTF">2016-09-26T12:31:39Z</dcterms:modified>
</cp:coreProperties>
</file>