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49" r:id="rId2"/>
  </p:sldMasterIdLst>
  <p:notesMasterIdLst>
    <p:notesMasterId r:id="rId20"/>
  </p:notesMasterIdLst>
  <p:sldIdLst>
    <p:sldId id="256" r:id="rId3"/>
    <p:sldId id="257" r:id="rId4"/>
    <p:sldId id="258" r:id="rId5"/>
    <p:sldId id="259" r:id="rId6"/>
    <p:sldId id="260" r:id="rId7"/>
    <p:sldId id="261" r:id="rId8"/>
    <p:sldId id="262" r:id="rId9"/>
    <p:sldId id="27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33CC"/>
    <a:srgbClr val="CC0000"/>
    <a:srgbClr val="FF9900"/>
    <a:srgbClr val="CC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6" d="100"/>
          <a:sy n="46" d="100"/>
        </p:scale>
        <p:origin x="54"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15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5332CA-9B6A-460D-9B53-24CA545F97A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9ECF20-42E2-4200-80C0-08C2A13F3DF4}" type="slidenum">
              <a:rPr lang="en-US" altLang="en-US"/>
              <a:pPr eaLnBrk="1" hangingPunct="1"/>
              <a:t>1</a:t>
            </a:fld>
            <a:endParaRPr lang="en-US" alt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0D626E-486C-4C52-A317-BA9E56F07FF9}" type="slidenum">
              <a:rPr lang="en-US" altLang="en-US"/>
              <a:pPr eaLnBrk="1" hangingPunct="1"/>
              <a:t>10</a:t>
            </a:fld>
            <a:endParaRPr lang="en-US" altLang="en-US"/>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F40181-B3F3-4D2D-98E0-7195FF85587B}" type="slidenum">
              <a:rPr lang="en-US" altLang="en-US"/>
              <a:pPr eaLnBrk="1" hangingPunct="1"/>
              <a:t>11</a:t>
            </a:fld>
            <a:endParaRPr lang="en-US" altLang="en-US"/>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0A2683-34F3-400D-9BE3-3DBD7AD8ECC6}" type="slidenum">
              <a:rPr lang="en-US" altLang="en-US"/>
              <a:pPr eaLnBrk="1" hangingPunct="1"/>
              <a:t>12</a:t>
            </a:fld>
            <a:endParaRPr lang="en-US" altLang="en-US"/>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BA5807-9FC3-4531-B538-1FBD5BDEABCE}" type="slidenum">
              <a:rPr lang="en-US" altLang="en-US"/>
              <a:pPr eaLnBrk="1" hangingPunct="1"/>
              <a:t>13</a:t>
            </a:fld>
            <a:endParaRPr lang="en-US" altLang="en-US"/>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116595-E06D-4D7B-89DC-13966479DFC7}" type="slidenum">
              <a:rPr lang="en-US" altLang="en-US"/>
              <a:pPr eaLnBrk="1" hangingPunct="1"/>
              <a:t>14</a:t>
            </a:fld>
            <a:endParaRPr lang="en-US" altLang="en-US"/>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BA986C-394F-489A-A779-03F43D2DCC87}" type="slidenum">
              <a:rPr lang="en-US" altLang="en-US"/>
              <a:pPr eaLnBrk="1" hangingPunct="1"/>
              <a:t>15</a:t>
            </a:fld>
            <a:endParaRPr lang="en-US" alt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945A3C-0291-4471-969F-9EDDE0FB413B}" type="slidenum">
              <a:rPr lang="en-US" altLang="en-US"/>
              <a:pPr eaLnBrk="1" hangingPunct="1"/>
              <a:t>16</a:t>
            </a:fld>
            <a:endParaRPr lang="en-US" altLang="en-US"/>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3AD707-AA51-45E6-9389-BE4483D4B544}" type="slidenum">
              <a:rPr lang="en-US" altLang="en-US"/>
              <a:pPr eaLnBrk="1" hangingPunct="1"/>
              <a:t>17</a:t>
            </a:fld>
            <a:endParaRPr lang="en-US" alt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3BE3A6-538B-427D-8A7E-666AE1BDFCB7}" type="slidenum">
              <a:rPr lang="en-US" altLang="en-US"/>
              <a:pPr eaLnBrk="1" hangingPunct="1"/>
              <a:t>2</a:t>
            </a:fld>
            <a:endParaRPr lang="en-US" altLang="en-US"/>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FD736F-30B0-469F-8835-AA0F2C3BB0E7}" type="slidenum">
              <a:rPr lang="en-US" altLang="en-US"/>
              <a:pPr eaLnBrk="1" hangingPunct="1"/>
              <a:t>3</a:t>
            </a:fld>
            <a:endParaRPr lang="en-US" alt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B0410E-6CBC-4923-BFC4-BFA9C205AA86}" type="slidenum">
              <a:rPr lang="en-US" altLang="en-US"/>
              <a:pPr eaLnBrk="1" hangingPunct="1"/>
              <a:t>4</a:t>
            </a:fld>
            <a:endParaRPr lang="en-US" altLang="en-US"/>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0856D3-1B5A-4B81-89F2-F44090B1D66C}" type="slidenum">
              <a:rPr lang="en-US" altLang="en-US"/>
              <a:pPr eaLnBrk="1" hangingPunct="1"/>
              <a:t>5</a:t>
            </a:fld>
            <a:endParaRPr lang="en-US" alt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F788CA-1396-47B2-B8D2-F024B4C3929E}" type="slidenum">
              <a:rPr lang="en-US" altLang="en-US"/>
              <a:pPr eaLnBrk="1" hangingPunct="1"/>
              <a:t>6</a:t>
            </a:fld>
            <a:endParaRPr lang="en-US" altLang="en-US"/>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AAEA5D-40F9-41FB-AB25-EAB6DA2A0F4E}" type="slidenum">
              <a:rPr lang="en-US" altLang="en-US"/>
              <a:pPr eaLnBrk="1" hangingPunct="1"/>
              <a:t>7</a:t>
            </a:fld>
            <a:endParaRPr lang="en-US" alt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262913-FC7C-4F1A-9B81-167D8A84079E}" type="slidenum">
              <a:rPr lang="en-US" altLang="en-US"/>
              <a:pPr eaLnBrk="1" hangingPunct="1"/>
              <a:t>8</a:t>
            </a:fld>
            <a:endParaRPr lang="en-US" altLang="en-US"/>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6D2038-C8CF-4F40-A0DF-2EF757CF9E04}" type="slidenum">
              <a:rPr lang="en-US" altLang="en-US"/>
              <a:pPr eaLnBrk="1" hangingPunct="1"/>
              <a:t>9</a:t>
            </a:fld>
            <a:endParaRPr lang="en-US" altLang="en-US"/>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503DF13-A57B-46AF-A1E5-971EB767C2D9}" type="slidenum">
              <a:rPr lang="en-US" altLang="en-US"/>
              <a:pPr/>
              <a:t>‹#›</a:t>
            </a:fld>
            <a:endParaRPr lang="en-US" altLang="en-US"/>
          </a:p>
        </p:txBody>
      </p:sp>
    </p:spTree>
    <p:extLst>
      <p:ext uri="{BB962C8B-B14F-4D97-AF65-F5344CB8AC3E}">
        <p14:creationId xmlns:p14="http://schemas.microsoft.com/office/powerpoint/2010/main" val="4173130638"/>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43A1B4-57AF-44AB-9EC9-DEACDD8BA63B}" type="slidenum">
              <a:rPr lang="en-US" altLang="en-US"/>
              <a:pPr/>
              <a:t>‹#›</a:t>
            </a:fld>
            <a:endParaRPr lang="en-US" altLang="en-US"/>
          </a:p>
        </p:txBody>
      </p:sp>
    </p:spTree>
    <p:extLst>
      <p:ext uri="{BB962C8B-B14F-4D97-AF65-F5344CB8AC3E}">
        <p14:creationId xmlns:p14="http://schemas.microsoft.com/office/powerpoint/2010/main" val="946733470"/>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13D9C0-51A9-49C2-B66E-BBB29AA0697A}" type="slidenum">
              <a:rPr lang="en-US" altLang="en-US"/>
              <a:pPr/>
              <a:t>‹#›</a:t>
            </a:fld>
            <a:endParaRPr lang="en-US" altLang="en-US"/>
          </a:p>
        </p:txBody>
      </p:sp>
    </p:spTree>
    <p:extLst>
      <p:ext uri="{BB962C8B-B14F-4D97-AF65-F5344CB8AC3E}">
        <p14:creationId xmlns:p14="http://schemas.microsoft.com/office/powerpoint/2010/main" val="2141961712"/>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latin typeface="Arial" charset="0"/>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latin typeface="Arial" charset="0"/>
              </a:endParaRPr>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latin typeface="Arial" charset="0"/>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latin typeface="Arial" charset="0"/>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latin typeface="Arial" charset="0"/>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latin typeface="Arial" charset="0"/>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latin typeface="Arial" charset="0"/>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latin typeface="Arial" charset="0"/>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latin typeface="Arial" charset="0"/>
              </a:endParaRPr>
            </a:p>
          </p:txBody>
        </p:sp>
      </p:grpSp>
      <p:sp>
        <p:nvSpPr>
          <p:cNvPr id="309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09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fld id="{F722FBB4-FBF1-494D-A9FA-6A8864D55D7A}" type="slidenum">
              <a:rPr lang="en-US" altLang="en-US"/>
              <a:pPr/>
              <a:t>‹#›</a:t>
            </a:fld>
            <a:endParaRPr lang="en-US" altLang="en-US"/>
          </a:p>
        </p:txBody>
      </p:sp>
      <p:sp>
        <p:nvSpPr>
          <p:cNvPr id="26" name="Rectangle 26"/>
          <p:cNvSpPr>
            <a:spLocks noGrp="1" noChangeArrowheads="1"/>
          </p:cNvSpPr>
          <p:nvPr>
            <p:ph type="ftr" sz="quarter" idx="12"/>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13013193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82CA0585-9536-439E-85B0-4655912469A3}" type="slidenum">
              <a:rPr lang="en-US" altLang="en-US"/>
              <a:pPr/>
              <a:t>‹#›</a:t>
            </a:fld>
            <a:endParaRPr lang="en-US" altLang="en-US"/>
          </a:p>
        </p:txBody>
      </p:sp>
    </p:spTree>
    <p:extLst>
      <p:ext uri="{BB962C8B-B14F-4D97-AF65-F5344CB8AC3E}">
        <p14:creationId xmlns:p14="http://schemas.microsoft.com/office/powerpoint/2010/main" val="2547262601"/>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6CBABBC7-7BB3-4C69-89B3-D47B49537329}" type="slidenum">
              <a:rPr lang="en-US" altLang="en-US"/>
              <a:pPr/>
              <a:t>‹#›</a:t>
            </a:fld>
            <a:endParaRPr lang="en-US" altLang="en-US"/>
          </a:p>
        </p:txBody>
      </p:sp>
    </p:spTree>
    <p:extLst>
      <p:ext uri="{BB962C8B-B14F-4D97-AF65-F5344CB8AC3E}">
        <p14:creationId xmlns:p14="http://schemas.microsoft.com/office/powerpoint/2010/main" val="2152201055"/>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29635D54-2E85-4571-BBC9-B981E3B94F10}" type="slidenum">
              <a:rPr lang="en-US" altLang="en-US"/>
              <a:pPr/>
              <a:t>‹#›</a:t>
            </a:fld>
            <a:endParaRPr lang="en-US" altLang="en-US"/>
          </a:p>
        </p:txBody>
      </p:sp>
    </p:spTree>
    <p:extLst>
      <p:ext uri="{BB962C8B-B14F-4D97-AF65-F5344CB8AC3E}">
        <p14:creationId xmlns:p14="http://schemas.microsoft.com/office/powerpoint/2010/main" val="1605919904"/>
      </p:ext>
    </p:extLst>
  </p:cSld>
  <p:clrMapOvr>
    <a:masterClrMapping/>
  </p:clrMapOvr>
  <p:transition spd="slow">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fld id="{CFC4FD8A-2C95-43A8-A9E8-CAE0D2C7C7DE}" type="slidenum">
              <a:rPr lang="en-US" altLang="en-US"/>
              <a:pPr/>
              <a:t>‹#›</a:t>
            </a:fld>
            <a:endParaRPr lang="en-US" altLang="en-US"/>
          </a:p>
        </p:txBody>
      </p:sp>
    </p:spTree>
    <p:extLst>
      <p:ext uri="{BB962C8B-B14F-4D97-AF65-F5344CB8AC3E}">
        <p14:creationId xmlns:p14="http://schemas.microsoft.com/office/powerpoint/2010/main" val="2965670849"/>
      </p:ext>
    </p:extLst>
  </p:cSld>
  <p:clrMapOvr>
    <a:masterClrMapping/>
  </p:clrMapOvr>
  <p:transition spd="slow">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fld id="{10EFA63A-1FF4-47B7-88A4-26DDE87BC0C5}" type="slidenum">
              <a:rPr lang="en-US" altLang="en-US"/>
              <a:pPr/>
              <a:t>‹#›</a:t>
            </a:fld>
            <a:endParaRPr lang="en-US" altLang="en-US"/>
          </a:p>
        </p:txBody>
      </p:sp>
    </p:spTree>
    <p:extLst>
      <p:ext uri="{BB962C8B-B14F-4D97-AF65-F5344CB8AC3E}">
        <p14:creationId xmlns:p14="http://schemas.microsoft.com/office/powerpoint/2010/main" val="996143339"/>
      </p:ext>
    </p:extLst>
  </p:cSld>
  <p:clrMapOvr>
    <a:masterClrMapping/>
  </p:clrMapOvr>
  <p:transition spd="slow">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fld id="{7A139A82-91A0-4BF9-8B42-98307BA4030C}" type="slidenum">
              <a:rPr lang="en-US" altLang="en-US"/>
              <a:pPr/>
              <a:t>‹#›</a:t>
            </a:fld>
            <a:endParaRPr lang="en-US" altLang="en-US"/>
          </a:p>
        </p:txBody>
      </p:sp>
    </p:spTree>
    <p:extLst>
      <p:ext uri="{BB962C8B-B14F-4D97-AF65-F5344CB8AC3E}">
        <p14:creationId xmlns:p14="http://schemas.microsoft.com/office/powerpoint/2010/main" val="1900270075"/>
      </p:ext>
    </p:extLst>
  </p:cSld>
  <p:clrMapOvr>
    <a:masterClrMapping/>
  </p:clrMapOvr>
  <p:transition spd="slow">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0957CC5E-CEF9-4962-8F2F-36944E276269}" type="slidenum">
              <a:rPr lang="en-US" altLang="en-US"/>
              <a:pPr/>
              <a:t>‹#›</a:t>
            </a:fld>
            <a:endParaRPr lang="en-US" altLang="en-US"/>
          </a:p>
        </p:txBody>
      </p:sp>
    </p:spTree>
    <p:extLst>
      <p:ext uri="{BB962C8B-B14F-4D97-AF65-F5344CB8AC3E}">
        <p14:creationId xmlns:p14="http://schemas.microsoft.com/office/powerpoint/2010/main" val="589150551"/>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923296E-138B-4C63-8DB8-79228ADFC319}" type="slidenum">
              <a:rPr lang="en-US" altLang="en-US"/>
              <a:pPr/>
              <a:t>‹#›</a:t>
            </a:fld>
            <a:endParaRPr lang="en-US" altLang="en-US"/>
          </a:p>
        </p:txBody>
      </p:sp>
    </p:spTree>
    <p:extLst>
      <p:ext uri="{BB962C8B-B14F-4D97-AF65-F5344CB8AC3E}">
        <p14:creationId xmlns:p14="http://schemas.microsoft.com/office/powerpoint/2010/main" val="343703050"/>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fld id="{C84CBA4A-3052-45B9-B261-18CCD45E19CC}" type="slidenum">
              <a:rPr lang="en-US" altLang="en-US"/>
              <a:pPr/>
              <a:t>‹#›</a:t>
            </a:fld>
            <a:endParaRPr lang="en-US" altLang="en-US"/>
          </a:p>
        </p:txBody>
      </p:sp>
    </p:spTree>
    <p:extLst>
      <p:ext uri="{BB962C8B-B14F-4D97-AF65-F5344CB8AC3E}">
        <p14:creationId xmlns:p14="http://schemas.microsoft.com/office/powerpoint/2010/main" val="2278641122"/>
      </p:ext>
    </p:extLst>
  </p:cSld>
  <p:clrMapOvr>
    <a:masterClrMapping/>
  </p:clrMapOvr>
  <p:transition spd="slow">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68F230D5-327D-43CE-A75A-C74385627430}" type="slidenum">
              <a:rPr lang="en-US" altLang="en-US"/>
              <a:pPr/>
              <a:t>‹#›</a:t>
            </a:fld>
            <a:endParaRPr lang="en-US" altLang="en-US"/>
          </a:p>
        </p:txBody>
      </p:sp>
    </p:spTree>
    <p:extLst>
      <p:ext uri="{BB962C8B-B14F-4D97-AF65-F5344CB8AC3E}">
        <p14:creationId xmlns:p14="http://schemas.microsoft.com/office/powerpoint/2010/main" val="3027816811"/>
      </p:ext>
    </p:extLst>
  </p:cSld>
  <p:clrMapOvr>
    <a:masterClrMapping/>
  </p:clrMapOvr>
  <p:transition spd="slow">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fld id="{B777066E-5F79-49A6-9E82-3801205A151B}" type="slidenum">
              <a:rPr lang="en-US" altLang="en-US"/>
              <a:pPr/>
              <a:t>‹#›</a:t>
            </a:fld>
            <a:endParaRPr lang="en-US" altLang="en-US"/>
          </a:p>
        </p:txBody>
      </p:sp>
    </p:spTree>
    <p:extLst>
      <p:ext uri="{BB962C8B-B14F-4D97-AF65-F5344CB8AC3E}">
        <p14:creationId xmlns:p14="http://schemas.microsoft.com/office/powerpoint/2010/main" val="2307011010"/>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733A08-1C03-47C8-8D0A-E5B8DD55757D}" type="slidenum">
              <a:rPr lang="en-US" altLang="en-US"/>
              <a:pPr/>
              <a:t>‹#›</a:t>
            </a:fld>
            <a:endParaRPr lang="en-US" altLang="en-US"/>
          </a:p>
        </p:txBody>
      </p:sp>
    </p:spTree>
    <p:extLst>
      <p:ext uri="{BB962C8B-B14F-4D97-AF65-F5344CB8AC3E}">
        <p14:creationId xmlns:p14="http://schemas.microsoft.com/office/powerpoint/2010/main" val="1924010650"/>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4CB62BB-7BD9-44DA-A604-3DC420678ECB}" type="slidenum">
              <a:rPr lang="en-US" altLang="en-US"/>
              <a:pPr/>
              <a:t>‹#›</a:t>
            </a:fld>
            <a:endParaRPr lang="en-US" altLang="en-US"/>
          </a:p>
        </p:txBody>
      </p:sp>
    </p:spTree>
    <p:extLst>
      <p:ext uri="{BB962C8B-B14F-4D97-AF65-F5344CB8AC3E}">
        <p14:creationId xmlns:p14="http://schemas.microsoft.com/office/powerpoint/2010/main" val="193777429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81E22CE-B89C-4057-B5A5-DD9F0F96C70B}" type="slidenum">
              <a:rPr lang="en-US" altLang="en-US"/>
              <a:pPr/>
              <a:t>‹#›</a:t>
            </a:fld>
            <a:endParaRPr lang="en-US" altLang="en-US"/>
          </a:p>
        </p:txBody>
      </p:sp>
    </p:spTree>
    <p:extLst>
      <p:ext uri="{BB962C8B-B14F-4D97-AF65-F5344CB8AC3E}">
        <p14:creationId xmlns:p14="http://schemas.microsoft.com/office/powerpoint/2010/main" val="2393283186"/>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58579F-24AD-474C-94B3-FF72BFFA9B62}" type="slidenum">
              <a:rPr lang="en-US" altLang="en-US"/>
              <a:pPr/>
              <a:t>‹#›</a:t>
            </a:fld>
            <a:endParaRPr lang="en-US" altLang="en-US"/>
          </a:p>
        </p:txBody>
      </p:sp>
    </p:spTree>
    <p:extLst>
      <p:ext uri="{BB962C8B-B14F-4D97-AF65-F5344CB8AC3E}">
        <p14:creationId xmlns:p14="http://schemas.microsoft.com/office/powerpoint/2010/main" val="1856996066"/>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3AF274B-AF79-4468-A566-0A0EDFD6BD63}" type="slidenum">
              <a:rPr lang="en-US" altLang="en-US"/>
              <a:pPr/>
              <a:t>‹#›</a:t>
            </a:fld>
            <a:endParaRPr lang="en-US" altLang="en-US"/>
          </a:p>
        </p:txBody>
      </p:sp>
    </p:spTree>
    <p:extLst>
      <p:ext uri="{BB962C8B-B14F-4D97-AF65-F5344CB8AC3E}">
        <p14:creationId xmlns:p14="http://schemas.microsoft.com/office/powerpoint/2010/main" val="1671269543"/>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A527457-70BE-449E-80E8-FD9663BF66A7}" type="slidenum">
              <a:rPr lang="en-US" altLang="en-US"/>
              <a:pPr/>
              <a:t>‹#›</a:t>
            </a:fld>
            <a:endParaRPr lang="en-US" altLang="en-US"/>
          </a:p>
        </p:txBody>
      </p:sp>
    </p:spTree>
    <p:extLst>
      <p:ext uri="{BB962C8B-B14F-4D97-AF65-F5344CB8AC3E}">
        <p14:creationId xmlns:p14="http://schemas.microsoft.com/office/powerpoint/2010/main" val="1428391787"/>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C5B778-47D2-47EA-815A-1A50D26FC2F1}" type="slidenum">
              <a:rPr lang="en-US" altLang="en-US"/>
              <a:pPr/>
              <a:t>‹#›</a:t>
            </a:fld>
            <a:endParaRPr lang="en-US" altLang="en-US"/>
          </a:p>
        </p:txBody>
      </p:sp>
    </p:spTree>
    <p:extLst>
      <p:ext uri="{BB962C8B-B14F-4D97-AF65-F5344CB8AC3E}">
        <p14:creationId xmlns:p14="http://schemas.microsoft.com/office/powerpoint/2010/main" val="4245742009"/>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E58A5C3-4315-4C0A-AB0B-EA4576E59A6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205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latin typeface="Arial" charset="0"/>
              </a:endParaRPr>
            </a:p>
          </p:txBody>
        </p:sp>
        <p:sp>
          <p:nvSpPr>
            <p:cNvPr id="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latin typeface="Arial" charset="0"/>
              </a:endParaRPr>
            </a:p>
          </p:txBody>
        </p:sp>
      </p:grpSp>
      <p:sp>
        <p:nvSpPr>
          <p:cNvPr id="205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latin typeface="Arial" charset="0"/>
            </a:endParaRPr>
          </a:p>
        </p:txBody>
      </p:sp>
      <p:grpSp>
        <p:nvGrpSpPr>
          <p:cNvPr id="2052" name="Group 6"/>
          <p:cNvGrpSpPr>
            <a:grpSpLocks/>
          </p:cNvGrpSpPr>
          <p:nvPr/>
        </p:nvGrpSpPr>
        <p:grpSpPr bwMode="auto">
          <a:xfrm>
            <a:off x="0" y="6019800"/>
            <a:ext cx="7848600" cy="857250"/>
            <a:chOff x="0" y="3792"/>
            <a:chExt cx="4944" cy="540"/>
          </a:xfrm>
        </p:grpSpPr>
        <p:sp>
          <p:nvSpPr>
            <p:cNvPr id="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nvGrpSpPr>
            <p:cNvPr id="4" name="Group 8"/>
            <p:cNvGrpSpPr>
              <a:grpSpLocks/>
            </p:cNvGrpSpPr>
            <p:nvPr userDrawn="1"/>
          </p:nvGrpSpPr>
          <p:grpSpPr bwMode="auto">
            <a:xfrm>
              <a:off x="2486" y="3792"/>
              <a:ext cx="2458" cy="540"/>
              <a:chOff x="2486" y="3792"/>
              <a:chExt cx="2458" cy="540"/>
            </a:xfrm>
          </p:grpSpPr>
          <p:sp>
            <p:nvSpPr>
              <p:cNvPr id="205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5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5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latin typeface="Arial" charset="0"/>
                </a:endParaRPr>
              </a:p>
            </p:txBody>
          </p:sp>
        </p:grpSp>
        <p:sp>
          <p:nvSpPr>
            <p:cNvPr id="206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grpSp>
      <p:grpSp>
        <p:nvGrpSpPr>
          <p:cNvPr id="5" name="Group 15"/>
          <p:cNvGrpSpPr>
            <a:grpSpLocks/>
          </p:cNvGrpSpPr>
          <p:nvPr/>
        </p:nvGrpSpPr>
        <p:grpSpPr bwMode="auto">
          <a:xfrm>
            <a:off x="627063" y="6021388"/>
            <a:ext cx="5684837" cy="849312"/>
            <a:chOff x="395" y="3793"/>
            <a:chExt cx="3581" cy="535"/>
          </a:xfrm>
        </p:grpSpPr>
        <p:sp>
          <p:nvSpPr>
            <p:cNvPr id="206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latin typeface="Arial" charset="0"/>
              </a:endParaRPr>
            </a:p>
          </p:txBody>
        </p:sp>
        <p:sp>
          <p:nvSpPr>
            <p:cNvPr id="206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latin typeface="Arial" charset="0"/>
              </a:endParaRPr>
            </a:p>
          </p:txBody>
        </p:sp>
      </p:grpSp>
      <p:sp>
        <p:nvSpPr>
          <p:cNvPr id="207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7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Arial" charset="0"/>
              </a:defRPr>
            </a:lvl1pPr>
          </a:lstStyle>
          <a:p>
            <a:pPr>
              <a:defRPr/>
            </a:pPr>
            <a:endParaRPr lang="en-US"/>
          </a:p>
        </p:txBody>
      </p:sp>
      <p:sp>
        <p:nvSpPr>
          <p:cNvPr id="207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Arial" charset="0"/>
              </a:defRPr>
            </a:lvl1pPr>
          </a:lstStyle>
          <a:p>
            <a:pPr>
              <a:defRPr/>
            </a:pPr>
            <a:endParaRPr lang="en-US"/>
          </a:p>
        </p:txBody>
      </p:sp>
      <p:sp>
        <p:nvSpPr>
          <p:cNvPr id="207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31A5072F-AEAD-4B03-991B-6AD9AB4DCB2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slow">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audio" Target="MSj03882620000%5b1%5d.wav" TargetMode="External"/><Relationship Id="rId5" Type="http://schemas.openxmlformats.org/officeDocument/2006/relationships/image" Target="../media/image2.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audio" Target="MSj03882090000%5b1%5d.wav" TargetMode="External"/><Relationship Id="rId7" Type="http://schemas.openxmlformats.org/officeDocument/2006/relationships/image" Target="../media/image4.jpeg"/><Relationship Id="rId2" Type="http://schemas.openxmlformats.org/officeDocument/2006/relationships/audio" Target="MSj03882100000%5b1%5d.wav" TargetMode="External"/><Relationship Id="rId1" Type="http://schemas.openxmlformats.org/officeDocument/2006/relationships/audio" Target="../media/audio2.wav"/><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audio" Target="MSj03881690000%5b1%5d.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MSj04310690000%5b1%5d.wav" TargetMode="External"/><Relationship Id="rId5" Type="http://schemas.openxmlformats.org/officeDocument/2006/relationships/image" Target="../media/image2.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media/audio3.wav"/><Relationship Id="rId5" Type="http://schemas.openxmlformats.org/officeDocument/2006/relationships/image" Target="../media/image2.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03995014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00050"/>
            <a:ext cx="3616325"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hlinkClick r:id="" action="ppaction://media"/>
          </p:cNvPr>
          <p:cNvPicPr>
            <a:picLocks noRot="1" noChangeAspect="1" noChangeArrowheads="1"/>
          </p:cNvPicPr>
          <p:nvPr>
            <a:wavAudioFile r:embed="rId1" name="MSj00748080000[1].wav"/>
          </p:nvPr>
        </p:nvPicPr>
        <p:blipFill>
          <a:blip r:embed="rId5">
            <a:extLst>
              <a:ext uri="{28A0092B-C50C-407E-A947-70E740481C1C}">
                <a14:useLocalDpi xmlns:a14="http://schemas.microsoft.com/office/drawing/2010/main" val="0"/>
              </a:ext>
            </a:extLst>
          </a:blip>
          <a:srcRect/>
          <a:stretch>
            <a:fillRect/>
          </a:stretch>
        </p:blipFill>
        <p:spPr bwMode="auto">
          <a:xfrm>
            <a:off x="990600" y="7162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2247" fill="hold"/>
                                        <p:tgtEl>
                                          <p:spTgt spid="409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09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solidFill>
                  <a:srgbClr val="0000CC"/>
                </a:solidFill>
              </a:rPr>
              <a:t>Golding’s Message</a:t>
            </a:r>
          </a:p>
        </p:txBody>
      </p:sp>
      <p:sp>
        <p:nvSpPr>
          <p:cNvPr id="13315"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eaLnBrk="1" hangingPunct="1">
              <a:buFontTx/>
              <a:buNone/>
            </a:pPr>
            <a:r>
              <a:rPr lang="en-US" altLang="en-US" smtClean="0"/>
              <a:t>	“The theme is an attempt to trace the defects of society back to the defects of human nature.”</a:t>
            </a:r>
          </a:p>
          <a:p>
            <a:pPr eaLnBrk="1" hangingPunct="1">
              <a:buFontTx/>
              <a:buNone/>
            </a:pPr>
            <a:r>
              <a:rPr lang="en-US" altLang="en-US" smtClean="0"/>
              <a:t>                                   --William Golding</a:t>
            </a:r>
          </a:p>
        </p:txBody>
      </p:sp>
      <p:pic>
        <p:nvPicPr>
          <p:cNvPr id="13316" name="Picture 4"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457200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213360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48640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9"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88548">
            <a:off x="2286000" y="5181600"/>
            <a:ext cx="2590800"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0"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25780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1" descr="fl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895600"/>
            <a:ext cx="2743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12">
            <a:hlinkClick r:id="" action="ppaction://media"/>
          </p:cNvPr>
          <p:cNvPicPr>
            <a:picLocks noRot="1" noChangeAspect="1" noChangeArrowheads="1"/>
          </p:cNvPicPr>
          <p:nvPr>
            <a:wavAudioFile r:embed="rId1" name="MSj00748080000[1].wav"/>
          </p:nvPr>
        </p:nvPicPr>
        <p:blipFill>
          <a:blip r:embed="rId5">
            <a:extLst>
              <a:ext uri="{28A0092B-C50C-407E-A947-70E740481C1C}">
                <a14:useLocalDpi xmlns:a14="http://schemas.microsoft.com/office/drawing/2010/main" val="0"/>
              </a:ext>
            </a:extLst>
          </a:blip>
          <a:srcRect/>
          <a:stretch>
            <a:fillRect/>
          </a:stretch>
        </p:blipFill>
        <p:spPr bwMode="auto">
          <a:xfrm>
            <a:off x="685800" y="7315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2247" fill="hold"/>
                                        <p:tgtEl>
                                          <p:spTgt spid="133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332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Themes</a:t>
            </a:r>
          </a:p>
        </p:txBody>
      </p:sp>
      <p:sp>
        <p:nvSpPr>
          <p:cNvPr id="14339" name="Rectangle 3"/>
          <p:cNvSpPr>
            <a:spLocks noGrp="1" noChangeArrowheads="1"/>
          </p:cNvSpPr>
          <p:nvPr>
            <p:ph type="body" idx="1"/>
          </p:nvPr>
        </p:nvSpPr>
        <p:spPr/>
        <p:txBody>
          <a:bodyPr/>
          <a:lstStyle/>
          <a:p>
            <a:pPr eaLnBrk="1" hangingPunct="1"/>
            <a:r>
              <a:rPr lang="en-US" altLang="en-US" smtClean="0"/>
              <a:t>Survival</a:t>
            </a:r>
          </a:p>
          <a:p>
            <a:pPr eaLnBrk="1" hangingPunct="1"/>
            <a:r>
              <a:rPr lang="en-US" altLang="en-US" smtClean="0"/>
              <a:t>Power/leadership styles</a:t>
            </a:r>
          </a:p>
          <a:p>
            <a:pPr eaLnBrk="1" hangingPunct="1"/>
            <a:r>
              <a:rPr lang="en-US" altLang="en-US" smtClean="0"/>
              <a:t>Civilization vs. Savagery</a:t>
            </a:r>
          </a:p>
          <a:p>
            <a:pPr eaLnBrk="1" hangingPunct="1"/>
            <a:r>
              <a:rPr lang="en-US" altLang="en-US" smtClean="0"/>
              <a:t>Loss of Innocence</a:t>
            </a:r>
          </a:p>
          <a:p>
            <a:pPr eaLnBrk="1" hangingPunct="1"/>
            <a:r>
              <a:rPr lang="en-US" altLang="en-US" smtClean="0"/>
              <a:t>Human nature </a:t>
            </a:r>
          </a:p>
          <a:p>
            <a:pPr lvl="2" eaLnBrk="1" hangingPunct="1"/>
            <a:r>
              <a:rPr lang="en-US" altLang="en-US" smtClean="0"/>
              <a:t>Duality of man</a:t>
            </a:r>
          </a:p>
          <a:p>
            <a:pPr lvl="2" eaLnBrk="1" hangingPunct="1"/>
            <a:r>
              <a:rPr lang="en-US" altLang="en-US" smtClean="0"/>
              <a:t>Nature Vs. Nurture</a:t>
            </a:r>
          </a:p>
          <a:p>
            <a:pPr lvl="2" eaLnBrk="1" hangingPunct="1"/>
            <a:r>
              <a:rPr lang="en-US" altLang="en-US" smtClean="0"/>
              <a:t>Good Vs. Evil</a:t>
            </a:r>
          </a:p>
          <a:p>
            <a:pPr eaLnBrk="1" hangingPunct="1"/>
            <a:endParaRPr lang="en-US" altLang="en-US" smtClean="0"/>
          </a:p>
          <a:p>
            <a:pPr eaLnBrk="1" hangingPunct="1"/>
            <a:endParaRPr lang="en-US" altLang="en-US"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par>
                          <p:cTn id="8" fill="hold" nodeType="afterGroup">
                            <p:stCondLst>
                              <p:cond delay="20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14339">
                                            <p:txEl>
                                              <p:pRg st="0" end="0"/>
                                            </p:txEl>
                                          </p:spTgt>
                                        </p:tgtEl>
                                        <p:attrNameLst>
                                          <p:attrName>style.visibility</p:attrName>
                                        </p:attrNameLst>
                                      </p:cBhvr>
                                      <p:to>
                                        <p:strVal val="visible"/>
                                      </p:to>
                                    </p:set>
                                    <p:anim calcmode="lin" valueType="num">
                                      <p:cBhvr>
                                        <p:cTn id="11" dur="20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3" dur="2000" fill="hold"/>
                                        <p:tgtEl>
                                          <p:spTgt spid="14339">
                                            <p:txEl>
                                              <p:pRg st="0" end="0"/>
                                            </p:txEl>
                                          </p:spTgt>
                                        </p:tgtEl>
                                        <p:attrNameLst>
                                          <p:attrName>style.rotation</p:attrName>
                                        </p:attrNameLst>
                                      </p:cBhvr>
                                      <p:tavLst>
                                        <p:tav tm="0">
                                          <p:val>
                                            <p:fltVal val="90"/>
                                          </p:val>
                                        </p:tav>
                                        <p:tav tm="100000">
                                          <p:val>
                                            <p:fltVal val="0"/>
                                          </p:val>
                                        </p:tav>
                                      </p:tavLst>
                                    </p:anim>
                                    <p:animEffect transition="in" filter="fade">
                                      <p:cBhvr>
                                        <p:cTn id="14" dur="2000"/>
                                        <p:tgtEl>
                                          <p:spTgt spid="14339">
                                            <p:txEl>
                                              <p:pRg st="0" end="0"/>
                                            </p:txEl>
                                          </p:spTgt>
                                        </p:tgtEl>
                                      </p:cBhvr>
                                    </p:animEffect>
                                  </p:childTnLst>
                                </p:cTn>
                              </p:par>
                            </p:childTnLst>
                          </p:cTn>
                        </p:par>
                        <p:par>
                          <p:cTn id="15" fill="hold" nodeType="afterGroup">
                            <p:stCondLst>
                              <p:cond delay="47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14339">
                                            <p:txEl>
                                              <p:pRg st="1" end="1"/>
                                            </p:txEl>
                                          </p:spTgt>
                                        </p:tgtEl>
                                        <p:attrNameLst>
                                          <p:attrName>style.visibility</p:attrName>
                                        </p:attrNameLst>
                                      </p:cBhvr>
                                      <p:to>
                                        <p:strVal val="visible"/>
                                      </p:to>
                                    </p:set>
                                    <p:anim calcmode="lin" valueType="num">
                                      <p:cBhvr>
                                        <p:cTn id="18" dur="20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0" dur="2000" fill="hold"/>
                                        <p:tgtEl>
                                          <p:spTgt spid="14339">
                                            <p:txEl>
                                              <p:pRg st="1" end="1"/>
                                            </p:txEl>
                                          </p:spTgt>
                                        </p:tgtEl>
                                        <p:attrNameLst>
                                          <p:attrName>style.rotation</p:attrName>
                                        </p:attrNameLst>
                                      </p:cBhvr>
                                      <p:tavLst>
                                        <p:tav tm="0">
                                          <p:val>
                                            <p:fltVal val="90"/>
                                          </p:val>
                                        </p:tav>
                                        <p:tav tm="100000">
                                          <p:val>
                                            <p:fltVal val="0"/>
                                          </p:val>
                                        </p:tav>
                                      </p:tavLst>
                                    </p:anim>
                                    <p:animEffect transition="in" filter="fade">
                                      <p:cBhvr>
                                        <p:cTn id="21" dur="2000"/>
                                        <p:tgtEl>
                                          <p:spTgt spid="14339">
                                            <p:txEl>
                                              <p:pRg st="1" end="1"/>
                                            </p:txEl>
                                          </p:spTgt>
                                        </p:tgtEl>
                                      </p:cBhvr>
                                    </p:animEffect>
                                  </p:childTnLst>
                                </p:cTn>
                              </p:par>
                            </p:childTnLst>
                          </p:cTn>
                        </p:par>
                        <p:par>
                          <p:cTn id="22" fill="hold" nodeType="afterGroup">
                            <p:stCondLst>
                              <p:cond delay="8800"/>
                            </p:stCondLst>
                            <p:childTnLst>
                              <p:par>
                                <p:cTn id="23" presetID="31" presetClass="entr" presetSubtype="0" fill="hold" nodeType="afterEffect">
                                  <p:stCondLst>
                                    <p:cond delay="0"/>
                                  </p:stCondLst>
                                  <p:iterate type="lt">
                                    <p:tmPct val="5000"/>
                                  </p:iterate>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p:cTn id="25" dur="20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27" dur="2000" fill="hold"/>
                                        <p:tgtEl>
                                          <p:spTgt spid="14339">
                                            <p:txEl>
                                              <p:pRg st="2" end="2"/>
                                            </p:txEl>
                                          </p:spTgt>
                                        </p:tgtEl>
                                        <p:attrNameLst>
                                          <p:attrName>style.rotation</p:attrName>
                                        </p:attrNameLst>
                                      </p:cBhvr>
                                      <p:tavLst>
                                        <p:tav tm="0">
                                          <p:val>
                                            <p:fltVal val="90"/>
                                          </p:val>
                                        </p:tav>
                                        <p:tav tm="100000">
                                          <p:val>
                                            <p:fltVal val="0"/>
                                          </p:val>
                                        </p:tav>
                                      </p:tavLst>
                                    </p:anim>
                                    <p:animEffect transition="in" filter="fade">
                                      <p:cBhvr>
                                        <p:cTn id="28" dur="2000"/>
                                        <p:tgtEl>
                                          <p:spTgt spid="14339">
                                            <p:txEl>
                                              <p:pRg st="2" end="2"/>
                                            </p:txEl>
                                          </p:spTgt>
                                        </p:tgtEl>
                                      </p:cBhvr>
                                    </p:animEffect>
                                  </p:childTnLst>
                                </p:cTn>
                              </p:par>
                            </p:childTnLst>
                          </p:cTn>
                        </p:par>
                        <p:par>
                          <p:cTn id="29" fill="hold" nodeType="afterGroup">
                            <p:stCondLst>
                              <p:cond delay="13000"/>
                            </p:stCondLst>
                            <p:childTnLst>
                              <p:par>
                                <p:cTn id="30" presetID="31" presetClass="entr" presetSubtype="0" fill="hold" nodeType="afterEffect">
                                  <p:stCondLst>
                                    <p:cond delay="0"/>
                                  </p:stCondLst>
                                  <p:iterate type="lt">
                                    <p:tmPct val="5000"/>
                                  </p:iterate>
                                  <p:childTnLst>
                                    <p:set>
                                      <p:cBhvr>
                                        <p:cTn id="31" dur="1" fill="hold">
                                          <p:stCondLst>
                                            <p:cond delay="0"/>
                                          </p:stCondLst>
                                        </p:cTn>
                                        <p:tgtEl>
                                          <p:spTgt spid="14339">
                                            <p:txEl>
                                              <p:pRg st="3" end="3"/>
                                            </p:txEl>
                                          </p:spTgt>
                                        </p:tgtEl>
                                        <p:attrNameLst>
                                          <p:attrName>style.visibility</p:attrName>
                                        </p:attrNameLst>
                                      </p:cBhvr>
                                      <p:to>
                                        <p:strVal val="visible"/>
                                      </p:to>
                                    </p:set>
                                    <p:anim calcmode="lin" valueType="num">
                                      <p:cBhvr>
                                        <p:cTn id="32" dur="20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33" dur="2000" fill="hold"/>
                                        <p:tgtEl>
                                          <p:spTgt spid="14339">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14339">
                                            <p:txEl>
                                              <p:pRg st="3" end="3"/>
                                            </p:txEl>
                                          </p:spTgt>
                                        </p:tgtEl>
                                        <p:attrNameLst>
                                          <p:attrName>style.rotation</p:attrName>
                                        </p:attrNameLst>
                                      </p:cBhvr>
                                      <p:tavLst>
                                        <p:tav tm="0">
                                          <p:val>
                                            <p:fltVal val="90"/>
                                          </p:val>
                                        </p:tav>
                                        <p:tav tm="100000">
                                          <p:val>
                                            <p:fltVal val="0"/>
                                          </p:val>
                                        </p:tav>
                                      </p:tavLst>
                                    </p:anim>
                                    <p:animEffect transition="in" filter="fade">
                                      <p:cBhvr>
                                        <p:cTn id="35" dur="2000"/>
                                        <p:tgtEl>
                                          <p:spTgt spid="14339">
                                            <p:txEl>
                                              <p:pRg st="3" end="3"/>
                                            </p:txEl>
                                          </p:spTgt>
                                        </p:tgtEl>
                                      </p:cBhvr>
                                    </p:animEffect>
                                  </p:childTnLst>
                                </p:cTn>
                              </p:par>
                            </p:childTnLst>
                          </p:cTn>
                        </p:par>
                        <p:par>
                          <p:cTn id="36" fill="hold" nodeType="afterGroup">
                            <p:stCondLst>
                              <p:cond delay="16400"/>
                            </p:stCondLst>
                            <p:childTnLst>
                              <p:par>
                                <p:cTn id="37" presetID="31" presetClass="entr" presetSubtype="0" fill="hold" nodeType="afterEffect">
                                  <p:stCondLst>
                                    <p:cond delay="0"/>
                                  </p:stCondLst>
                                  <p:iterate type="lt">
                                    <p:tmPct val="5000"/>
                                  </p:iterate>
                                  <p:childTnLst>
                                    <p:set>
                                      <p:cBhvr>
                                        <p:cTn id="38" dur="1" fill="hold">
                                          <p:stCondLst>
                                            <p:cond delay="0"/>
                                          </p:stCondLst>
                                        </p:cTn>
                                        <p:tgtEl>
                                          <p:spTgt spid="14339">
                                            <p:txEl>
                                              <p:pRg st="4" end="4"/>
                                            </p:txEl>
                                          </p:spTgt>
                                        </p:tgtEl>
                                        <p:attrNameLst>
                                          <p:attrName>style.visibility</p:attrName>
                                        </p:attrNameLst>
                                      </p:cBhvr>
                                      <p:to>
                                        <p:strVal val="visible"/>
                                      </p:to>
                                    </p:set>
                                    <p:anim calcmode="lin" valueType="num">
                                      <p:cBhvr>
                                        <p:cTn id="39" dur="20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41" dur="2000" fill="hold"/>
                                        <p:tgtEl>
                                          <p:spTgt spid="14339">
                                            <p:txEl>
                                              <p:pRg st="4" end="4"/>
                                            </p:txEl>
                                          </p:spTgt>
                                        </p:tgtEl>
                                        <p:attrNameLst>
                                          <p:attrName>style.rotation</p:attrName>
                                        </p:attrNameLst>
                                      </p:cBhvr>
                                      <p:tavLst>
                                        <p:tav tm="0">
                                          <p:val>
                                            <p:fltVal val="90"/>
                                          </p:val>
                                        </p:tav>
                                        <p:tav tm="100000">
                                          <p:val>
                                            <p:fltVal val="0"/>
                                          </p:val>
                                        </p:tav>
                                      </p:tavLst>
                                    </p:anim>
                                    <p:animEffect transition="in" filter="fade">
                                      <p:cBhvr>
                                        <p:cTn id="42" dur="2000"/>
                                        <p:tgtEl>
                                          <p:spTgt spid="14339">
                                            <p:txEl>
                                              <p:pRg st="4" end="4"/>
                                            </p:txEl>
                                          </p:spTgt>
                                        </p:tgtEl>
                                      </p:cBhvr>
                                    </p:animEffect>
                                  </p:childTnLst>
                                </p:cTn>
                              </p:par>
                            </p:childTnLst>
                          </p:cTn>
                        </p:par>
                        <p:par>
                          <p:cTn id="43" fill="hold" nodeType="afterGroup">
                            <p:stCondLst>
                              <p:cond delay="194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14339">
                                            <p:txEl>
                                              <p:pRg st="5" end="5"/>
                                            </p:txEl>
                                          </p:spTgt>
                                        </p:tgtEl>
                                        <p:attrNameLst>
                                          <p:attrName>style.visibility</p:attrName>
                                        </p:attrNameLst>
                                      </p:cBhvr>
                                      <p:to>
                                        <p:strVal val="visible"/>
                                      </p:to>
                                    </p:set>
                                    <p:anim calcmode="lin" valueType="num">
                                      <p:cBhvr>
                                        <p:cTn id="46" dur="10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14339">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14339">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14339">
                                            <p:txEl>
                                              <p:pRg st="5" end="5"/>
                                            </p:txEl>
                                          </p:spTgt>
                                        </p:tgtEl>
                                      </p:cBhvr>
                                    </p:animEffect>
                                  </p:childTnLst>
                                </p:cTn>
                              </p:par>
                            </p:childTnLst>
                          </p:cTn>
                        </p:par>
                        <p:par>
                          <p:cTn id="50" fill="hold" nodeType="afterGroup">
                            <p:stCondLst>
                              <p:cond delay="20950"/>
                            </p:stCondLst>
                            <p:childTnLst>
                              <p:par>
                                <p:cTn id="51" presetID="31" presetClass="entr" presetSubtype="0" fill="hold" nodeType="afterEffect">
                                  <p:stCondLst>
                                    <p:cond delay="0"/>
                                  </p:stCondLst>
                                  <p:iterate type="lt">
                                    <p:tmPct val="5000"/>
                                  </p:iterate>
                                  <p:childTnLst>
                                    <p:set>
                                      <p:cBhvr>
                                        <p:cTn id="52" dur="1" fill="hold">
                                          <p:stCondLst>
                                            <p:cond delay="0"/>
                                          </p:stCondLst>
                                        </p:cTn>
                                        <p:tgtEl>
                                          <p:spTgt spid="14339">
                                            <p:txEl>
                                              <p:pRg st="6" end="6"/>
                                            </p:txEl>
                                          </p:spTgt>
                                        </p:tgtEl>
                                        <p:attrNameLst>
                                          <p:attrName>style.visibility</p:attrName>
                                        </p:attrNameLst>
                                      </p:cBhvr>
                                      <p:to>
                                        <p:strVal val="visible"/>
                                      </p:to>
                                    </p:set>
                                    <p:anim calcmode="lin" valueType="num">
                                      <p:cBhvr>
                                        <p:cTn id="53" dur="1000" fill="hold"/>
                                        <p:tgtEl>
                                          <p:spTgt spid="14339">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14339">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14339">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14339">
                                            <p:txEl>
                                              <p:pRg st="6" end="6"/>
                                            </p:txEl>
                                          </p:spTgt>
                                        </p:tgtEl>
                                      </p:cBhvr>
                                    </p:animEffect>
                                  </p:childTnLst>
                                </p:cTn>
                              </p:par>
                            </p:childTnLst>
                          </p:cTn>
                        </p:par>
                        <p:par>
                          <p:cTn id="57" fill="hold" nodeType="afterGroup">
                            <p:stCondLst>
                              <p:cond delay="22700"/>
                            </p:stCondLst>
                            <p:childTnLst>
                              <p:par>
                                <p:cTn id="58" presetID="31" presetClass="entr" presetSubtype="0" fill="hold" nodeType="afterEffect">
                                  <p:stCondLst>
                                    <p:cond delay="0"/>
                                  </p:stCondLst>
                                  <p:iterate type="lt">
                                    <p:tmPct val="5000"/>
                                  </p:iterate>
                                  <p:childTnLst>
                                    <p:set>
                                      <p:cBhvr>
                                        <p:cTn id="59" dur="1" fill="hold">
                                          <p:stCondLst>
                                            <p:cond delay="0"/>
                                          </p:stCondLst>
                                        </p:cTn>
                                        <p:tgtEl>
                                          <p:spTgt spid="14339">
                                            <p:txEl>
                                              <p:pRg st="7" end="7"/>
                                            </p:txEl>
                                          </p:spTgt>
                                        </p:tgtEl>
                                        <p:attrNameLst>
                                          <p:attrName>style.visibility</p:attrName>
                                        </p:attrNameLst>
                                      </p:cBhvr>
                                      <p:to>
                                        <p:strVal val="visible"/>
                                      </p:to>
                                    </p:set>
                                    <p:anim calcmode="lin" valueType="num">
                                      <p:cBhvr>
                                        <p:cTn id="60" dur="1000" fill="hold"/>
                                        <p:tgtEl>
                                          <p:spTgt spid="14339">
                                            <p:txEl>
                                              <p:pRg st="7" end="7"/>
                                            </p:txEl>
                                          </p:spTgt>
                                        </p:tgtEl>
                                        <p:attrNameLst>
                                          <p:attrName>ppt_w</p:attrName>
                                        </p:attrNameLst>
                                      </p:cBhvr>
                                      <p:tavLst>
                                        <p:tav tm="0">
                                          <p:val>
                                            <p:fltVal val="0"/>
                                          </p:val>
                                        </p:tav>
                                        <p:tav tm="100000">
                                          <p:val>
                                            <p:strVal val="#ppt_w"/>
                                          </p:val>
                                        </p:tav>
                                      </p:tavLst>
                                    </p:anim>
                                    <p:anim calcmode="lin" valueType="num">
                                      <p:cBhvr>
                                        <p:cTn id="61" dur="1000" fill="hold"/>
                                        <p:tgtEl>
                                          <p:spTgt spid="14339">
                                            <p:txEl>
                                              <p:pRg st="7" end="7"/>
                                            </p:txEl>
                                          </p:spTgt>
                                        </p:tgtEl>
                                        <p:attrNameLst>
                                          <p:attrName>ppt_h</p:attrName>
                                        </p:attrNameLst>
                                      </p:cBhvr>
                                      <p:tavLst>
                                        <p:tav tm="0">
                                          <p:val>
                                            <p:fltVal val="0"/>
                                          </p:val>
                                        </p:tav>
                                        <p:tav tm="100000">
                                          <p:val>
                                            <p:strVal val="#ppt_h"/>
                                          </p:val>
                                        </p:tav>
                                      </p:tavLst>
                                    </p:anim>
                                    <p:anim calcmode="lin" valueType="num">
                                      <p:cBhvr>
                                        <p:cTn id="62" dur="1000" fill="hold"/>
                                        <p:tgtEl>
                                          <p:spTgt spid="14339">
                                            <p:txEl>
                                              <p:pRg st="7" end="7"/>
                                            </p:txEl>
                                          </p:spTgt>
                                        </p:tgtEl>
                                        <p:attrNameLst>
                                          <p:attrName>style.rotation</p:attrName>
                                        </p:attrNameLst>
                                      </p:cBhvr>
                                      <p:tavLst>
                                        <p:tav tm="0">
                                          <p:val>
                                            <p:fltVal val="90"/>
                                          </p:val>
                                        </p:tav>
                                        <p:tav tm="100000">
                                          <p:val>
                                            <p:fltVal val="0"/>
                                          </p:val>
                                        </p:tav>
                                      </p:tavLst>
                                    </p:anim>
                                    <p:animEffect transition="in" filter="fade">
                                      <p:cBhvr>
                                        <p:cTn id="63"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8000" smtClean="0">
                <a:solidFill>
                  <a:srgbClr val="CC0000"/>
                </a:solidFill>
              </a:rPr>
              <a:t>Allusions</a:t>
            </a:r>
          </a:p>
        </p:txBody>
      </p:sp>
      <p:sp>
        <p:nvSpPr>
          <p:cNvPr id="15363" name="Rectangle 3"/>
          <p:cNvSpPr>
            <a:spLocks noGrp="1" noChangeArrowheads="1"/>
          </p:cNvSpPr>
          <p:nvPr>
            <p:ph type="body" idx="1"/>
          </p:nvPr>
        </p:nvSpPr>
        <p:spPr/>
        <p:txBody>
          <a:bodyPr/>
          <a:lstStyle/>
          <a:p>
            <a:pPr eaLnBrk="1" hangingPunct="1"/>
            <a:r>
              <a:rPr lang="en-US" altLang="en-US" smtClean="0">
                <a:solidFill>
                  <a:srgbClr val="CC0000"/>
                </a:solidFill>
              </a:rPr>
              <a:t>Use of the names Ralph and Jack as the main characters from </a:t>
            </a:r>
            <a:r>
              <a:rPr lang="en-US" altLang="en-US" i="1" smtClean="0">
                <a:solidFill>
                  <a:srgbClr val="CC0000"/>
                </a:solidFill>
              </a:rPr>
              <a:t>The Coral Island</a:t>
            </a:r>
            <a:r>
              <a:rPr lang="en-US" altLang="en-US" smtClean="0">
                <a:solidFill>
                  <a:srgbClr val="CC0000"/>
                </a:solidFill>
              </a:rPr>
              <a:t>.</a:t>
            </a:r>
          </a:p>
          <a:p>
            <a:pPr eaLnBrk="1" hangingPunct="1"/>
            <a:r>
              <a:rPr lang="en-US" altLang="en-US" smtClean="0">
                <a:solidFill>
                  <a:srgbClr val="CC0000"/>
                </a:solidFill>
              </a:rPr>
              <a:t>Simon from the Bible “Simon called Peter”, Peter was the other boy’s name in </a:t>
            </a:r>
            <a:r>
              <a:rPr lang="en-US" altLang="en-US" i="1" smtClean="0">
                <a:solidFill>
                  <a:srgbClr val="CC0000"/>
                </a:solidFill>
              </a:rPr>
              <a:t>The</a:t>
            </a:r>
            <a:r>
              <a:rPr lang="en-US" altLang="en-US" smtClean="0">
                <a:solidFill>
                  <a:srgbClr val="CC0000"/>
                </a:solidFill>
              </a:rPr>
              <a:t> </a:t>
            </a:r>
            <a:r>
              <a:rPr lang="en-US" altLang="en-US" i="1" smtClean="0">
                <a:solidFill>
                  <a:srgbClr val="CC0000"/>
                </a:solidFill>
              </a:rPr>
              <a:t>Coral Island</a:t>
            </a:r>
          </a:p>
          <a:p>
            <a:pPr eaLnBrk="1" hangingPunct="1"/>
            <a:r>
              <a:rPr lang="en-US" altLang="en-US" smtClean="0">
                <a:solidFill>
                  <a:srgbClr val="CC0000"/>
                </a:solidFill>
              </a:rPr>
              <a:t>Mention of </a:t>
            </a:r>
            <a:r>
              <a:rPr lang="en-US" altLang="en-US" i="1" smtClean="0">
                <a:solidFill>
                  <a:srgbClr val="CC0000"/>
                </a:solidFill>
              </a:rPr>
              <a:t>Coral Island</a:t>
            </a:r>
            <a:r>
              <a:rPr lang="en-US" altLang="en-US" smtClean="0">
                <a:solidFill>
                  <a:srgbClr val="CC0000"/>
                </a:solidFill>
              </a:rPr>
              <a:t> and </a:t>
            </a:r>
            <a:r>
              <a:rPr lang="en-US" altLang="en-US" i="1" smtClean="0">
                <a:solidFill>
                  <a:srgbClr val="CC0000"/>
                </a:solidFill>
              </a:rPr>
              <a:t>Treasure</a:t>
            </a:r>
            <a:r>
              <a:rPr lang="en-US" altLang="en-US" smtClean="0">
                <a:solidFill>
                  <a:srgbClr val="CC0000"/>
                </a:solidFill>
              </a:rPr>
              <a:t> </a:t>
            </a:r>
            <a:r>
              <a:rPr lang="en-US" altLang="en-US" i="1" smtClean="0">
                <a:solidFill>
                  <a:srgbClr val="CC0000"/>
                </a:solidFill>
              </a:rPr>
              <a:t>Island</a:t>
            </a:r>
          </a:p>
          <a:p>
            <a:pPr eaLnBrk="1" hangingPunct="1"/>
            <a:r>
              <a:rPr lang="en-US" altLang="en-US" smtClean="0">
                <a:solidFill>
                  <a:srgbClr val="CC0000"/>
                </a:solidFill>
              </a:rPr>
              <a:t>Numerous biblical allusions throughout</a:t>
            </a:r>
          </a:p>
          <a:p>
            <a:pPr eaLnBrk="1" hangingPunct="1"/>
            <a:endParaRPr lang="en-US" altLang="en-US" smtClean="0">
              <a:solidFill>
                <a:srgbClr val="CC0000"/>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fade">
                                      <p:cBhvr>
                                        <p:cTn id="11" dur="2000"/>
                                        <p:tgtEl>
                                          <p:spTgt spid="15363">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fade">
                                      <p:cBhvr>
                                        <p:cTn id="15" dur="2000"/>
                                        <p:tgtEl>
                                          <p:spTgt spid="15363">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fade">
                                      <p:cBhvr>
                                        <p:cTn id="19" dur="2000"/>
                                        <p:tgtEl>
                                          <p:spTgt spid="15363">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fade">
                                      <p:cBhvr>
                                        <p:cTn id="23"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Golding’s Literary Technique</a:t>
            </a:r>
          </a:p>
        </p:txBody>
      </p:sp>
      <p:sp>
        <p:nvSpPr>
          <p:cNvPr id="16387" name="Rectangle 3"/>
          <p:cNvSpPr>
            <a:spLocks noGrp="1" noChangeArrowheads="1"/>
          </p:cNvSpPr>
          <p:nvPr>
            <p:ph type="body" idx="1"/>
          </p:nvPr>
        </p:nvSpPr>
        <p:spPr/>
        <p:txBody>
          <a:bodyPr/>
          <a:lstStyle/>
          <a:p>
            <a:pPr eaLnBrk="1" hangingPunct="1"/>
            <a:r>
              <a:rPr lang="en-US" altLang="en-US" smtClean="0"/>
              <a:t>Heavy use of symbolism</a:t>
            </a:r>
          </a:p>
          <a:p>
            <a:pPr eaLnBrk="1" hangingPunct="1"/>
            <a:r>
              <a:rPr lang="en-US" altLang="en-US" smtClean="0"/>
              <a:t>Irony</a:t>
            </a:r>
          </a:p>
          <a:p>
            <a:pPr eaLnBrk="1" hangingPunct="1"/>
            <a:r>
              <a:rPr lang="en-US" altLang="en-US" smtClean="0"/>
              <a:t>Abundant imagery and sensory detail</a:t>
            </a:r>
          </a:p>
          <a:p>
            <a:pPr eaLnBrk="1" hangingPunct="1"/>
            <a:r>
              <a:rPr lang="en-US" altLang="en-US" smtClean="0"/>
              <a:t>Figurative Language</a:t>
            </a:r>
          </a:p>
          <a:p>
            <a:pPr lvl="4" eaLnBrk="1" hangingPunct="1">
              <a:buFontTx/>
              <a:buNone/>
            </a:pPr>
            <a:r>
              <a:rPr lang="en-US" altLang="en-US" smtClean="0"/>
              <a:t>                           Simile</a:t>
            </a:r>
          </a:p>
          <a:p>
            <a:pPr lvl="4" eaLnBrk="1" hangingPunct="1">
              <a:buFontTx/>
              <a:buNone/>
            </a:pPr>
            <a:r>
              <a:rPr lang="en-US" altLang="en-US" smtClean="0"/>
              <a:t>                           Metaphor</a:t>
            </a:r>
          </a:p>
          <a:p>
            <a:pPr lvl="4" eaLnBrk="1" hangingPunct="1">
              <a:buFontTx/>
              <a:buNone/>
            </a:pPr>
            <a:r>
              <a:rPr lang="en-US" altLang="en-US" smtClean="0"/>
              <a:t>                           Personification</a:t>
            </a:r>
          </a:p>
          <a:p>
            <a:pPr lvl="4" eaLnBrk="1" hangingPunct="1"/>
            <a:endParaRPr lang="en-US" altLang="en-US"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fade">
                                      <p:cBhvr>
                                        <p:cTn id="11" dur="2000"/>
                                        <p:tgtEl>
                                          <p:spTgt spid="16387">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fade">
                                      <p:cBhvr>
                                        <p:cTn id="15" dur="2000"/>
                                        <p:tgtEl>
                                          <p:spTgt spid="16387">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2000"/>
                                        <p:tgtEl>
                                          <p:spTgt spid="16387">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fade">
                                      <p:cBhvr>
                                        <p:cTn id="23" dur="2000"/>
                                        <p:tgtEl>
                                          <p:spTgt spid="1638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387">
                                            <p:txEl>
                                              <p:pRg st="4" end="4"/>
                                            </p:txEl>
                                          </p:spTgt>
                                        </p:tgtEl>
                                        <p:attrNameLst>
                                          <p:attrName>style.visibility</p:attrName>
                                        </p:attrNameLst>
                                      </p:cBhvr>
                                      <p:to>
                                        <p:strVal val="visible"/>
                                      </p:to>
                                    </p:set>
                                    <p:animEffect transition="in" filter="fade">
                                      <p:cBhvr>
                                        <p:cTn id="26" dur="2000"/>
                                        <p:tgtEl>
                                          <p:spTgt spid="16387">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animEffect transition="in" filter="fade">
                                      <p:cBhvr>
                                        <p:cTn id="29" dur="2000"/>
                                        <p:tgtEl>
                                          <p:spTgt spid="16387">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387">
                                            <p:txEl>
                                              <p:pRg st="6" end="6"/>
                                            </p:txEl>
                                          </p:spTgt>
                                        </p:tgtEl>
                                        <p:attrNameLst>
                                          <p:attrName>style.visibility</p:attrName>
                                        </p:attrNameLst>
                                      </p:cBhvr>
                                      <p:to>
                                        <p:strVal val="visible"/>
                                      </p:to>
                                    </p:set>
                                    <p:animEffect transition="in" filter="fade">
                                      <p:cBhvr>
                                        <p:cTn id="32" dur="2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4000" smtClean="0"/>
              <a:t>    Lord of the Flies in Pop Culture</a:t>
            </a:r>
          </a:p>
        </p:txBody>
      </p:sp>
      <p:sp>
        <p:nvSpPr>
          <p:cNvPr id="17411" name="Rectangle 3"/>
          <p:cNvSpPr>
            <a:spLocks noGrp="1" noChangeArrowheads="1"/>
          </p:cNvSpPr>
          <p:nvPr>
            <p:ph type="body" idx="1"/>
          </p:nvPr>
        </p:nvSpPr>
        <p:spPr/>
        <p:txBody>
          <a:bodyPr/>
          <a:lstStyle/>
          <a:p>
            <a:pPr lvl="2" eaLnBrk="1" hangingPunct="1"/>
            <a:r>
              <a:rPr lang="en-US" altLang="en-US" smtClean="0"/>
              <a:t>In </a:t>
            </a:r>
            <a:r>
              <a:rPr lang="en-US" altLang="en-US" i="1" smtClean="0"/>
              <a:t>Hook</a:t>
            </a:r>
            <a:r>
              <a:rPr lang="en-US" altLang="en-US" smtClean="0"/>
              <a:t>, Robin Williams compares Lost Boys to savages in LOTF</a:t>
            </a:r>
          </a:p>
          <a:p>
            <a:pPr lvl="2" eaLnBrk="1" hangingPunct="1"/>
            <a:r>
              <a:rPr lang="en-US" altLang="en-US" i="1" smtClean="0"/>
              <a:t>The Simpsons</a:t>
            </a:r>
            <a:r>
              <a:rPr lang="en-US" altLang="en-US" smtClean="0"/>
              <a:t> episode “Das Bus” is a parody</a:t>
            </a:r>
          </a:p>
          <a:p>
            <a:pPr lvl="2" eaLnBrk="1" hangingPunct="1"/>
            <a:r>
              <a:rPr lang="en-US" altLang="en-US" smtClean="0"/>
              <a:t>Inspiration for the anime series </a:t>
            </a:r>
            <a:r>
              <a:rPr lang="en-US" altLang="en-US" i="1" smtClean="0"/>
              <a:t>Infinite Ryvius</a:t>
            </a:r>
          </a:p>
          <a:p>
            <a:pPr lvl="2" eaLnBrk="1" hangingPunct="1"/>
            <a:r>
              <a:rPr lang="en-US" altLang="en-US" smtClean="0"/>
              <a:t>Mel Gibson’s 2006 movie </a:t>
            </a:r>
            <a:r>
              <a:rPr lang="en-US" altLang="en-US" i="1" smtClean="0"/>
              <a:t>Apocalypto</a:t>
            </a:r>
            <a:r>
              <a:rPr lang="en-US" altLang="en-US" smtClean="0"/>
              <a:t> has a similar ending.</a:t>
            </a:r>
          </a:p>
          <a:p>
            <a:pPr lvl="2" eaLnBrk="1" hangingPunct="1"/>
            <a:r>
              <a:rPr lang="en-US" altLang="en-US" smtClean="0"/>
              <a:t>T.V. shows </a:t>
            </a:r>
            <a:r>
              <a:rPr lang="en-US" altLang="en-US" i="1" smtClean="0"/>
              <a:t>Survivor</a:t>
            </a:r>
            <a:r>
              <a:rPr lang="en-US" altLang="en-US" smtClean="0"/>
              <a:t> and </a:t>
            </a:r>
            <a:r>
              <a:rPr lang="en-US" altLang="en-US" i="1" smtClean="0"/>
              <a:t>Lost </a:t>
            </a:r>
            <a:r>
              <a:rPr lang="en-US" altLang="en-US" smtClean="0"/>
              <a:t>are said to have been inspired from LOTF</a:t>
            </a:r>
            <a:endParaRPr lang="en-US" altLang="en-US" i="1" smtClean="0"/>
          </a:p>
          <a:p>
            <a:pPr lvl="2" eaLnBrk="1" hangingPunct="1"/>
            <a:r>
              <a:rPr lang="en-US" altLang="en-US" smtClean="0"/>
              <a:t>2006 movie </a:t>
            </a:r>
            <a:r>
              <a:rPr lang="en-US" altLang="en-US" i="1" smtClean="0"/>
              <a:t>Unaccompanied Minors</a:t>
            </a:r>
            <a:r>
              <a:rPr lang="en-US" altLang="en-US" smtClean="0"/>
              <a:t>  makes reference to LOTF</a:t>
            </a:r>
          </a:p>
          <a:p>
            <a:pPr eaLnBrk="1" hangingPunct="1"/>
            <a:endParaRPr lang="en-US" altLang="en-US" smtClean="0"/>
          </a:p>
          <a:p>
            <a:pPr eaLnBrk="1" hangingPunct="1"/>
            <a:endParaRPr lang="en-US" altLang="en-US" smtClean="0"/>
          </a:p>
        </p:txBody>
      </p:sp>
      <p:pic>
        <p:nvPicPr>
          <p:cNvPr id="17412" name="Picture 4" descr="simps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13922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lo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362575"/>
            <a:ext cx="19812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4" presetClass="entr" presetSubtype="0" fill="hold" grpId="0" nodeType="after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to="" calcmode="lin" valueType="num">
                                      <p:cBhvr>
                                        <p:cTn id="12" dur="1" fill="hold"/>
                                        <p:tgtEl>
                                          <p:spTgt spid="17411">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 to="" calcmode="lin" valueType="num">
                                      <p:cBhvr>
                                        <p:cTn id="15" dur="1" fill="hold"/>
                                        <p:tgtEl>
                                          <p:spTgt spid="17411">
                                            <p:txEl>
                                              <p:pRg st="1" end="1"/>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 to="" calcmode="lin" valueType="num">
                                      <p:cBhvr>
                                        <p:cTn id="18" dur="1" fill="hold"/>
                                        <p:tgtEl>
                                          <p:spTgt spid="17411">
                                            <p:txEl>
                                              <p:pRg st="2" end="2"/>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to="" calcmode="lin" valueType="num">
                                      <p:cBhvr>
                                        <p:cTn id="21" dur="1" fill="hold"/>
                                        <p:tgtEl>
                                          <p:spTgt spid="17411">
                                            <p:txEl>
                                              <p:pRg st="3" end="3"/>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17411">
                                            <p:txEl>
                                              <p:pRg st="4" end="4"/>
                                            </p:txEl>
                                          </p:spTgt>
                                        </p:tgtEl>
                                        <p:attrNameLst>
                                          <p:attrName>style.visibility</p:attrName>
                                        </p:attrNameLst>
                                      </p:cBhvr>
                                      <p:to>
                                        <p:strVal val="visible"/>
                                      </p:to>
                                    </p:set>
                                    <p:anim to="" calcmode="lin" valueType="num">
                                      <p:cBhvr>
                                        <p:cTn id="24" dur="1" fill="hold"/>
                                        <p:tgtEl>
                                          <p:spTgt spid="17411">
                                            <p:txEl>
                                              <p:pRg st="4" end="4"/>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 to="" calcmode="lin" valueType="num">
                                      <p:cBhvr>
                                        <p:cTn id="27" dur="1" fill="hold"/>
                                        <p:tgtEl>
                                          <p:spTgt spid="1741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Popular Culture Cont.</a:t>
            </a:r>
          </a:p>
        </p:txBody>
      </p:sp>
      <p:sp>
        <p:nvSpPr>
          <p:cNvPr id="18435" name="Rectangle 3"/>
          <p:cNvSpPr>
            <a:spLocks noGrp="1" noChangeArrowheads="1"/>
          </p:cNvSpPr>
          <p:nvPr>
            <p:ph type="body" idx="1"/>
          </p:nvPr>
        </p:nvSpPr>
        <p:spPr/>
        <p:txBody>
          <a:bodyPr/>
          <a:lstStyle/>
          <a:p>
            <a:pPr eaLnBrk="1" hangingPunct="1">
              <a:lnSpc>
                <a:spcPct val="90000"/>
              </a:lnSpc>
            </a:pPr>
            <a:endParaRPr lang="en-US" altLang="en-US" sz="2800" smtClean="0"/>
          </a:p>
          <a:p>
            <a:pPr eaLnBrk="1" hangingPunct="1">
              <a:lnSpc>
                <a:spcPct val="90000"/>
              </a:lnSpc>
            </a:pPr>
            <a:r>
              <a:rPr lang="en-US" altLang="en-US" sz="2800" smtClean="0"/>
              <a:t>Stephen King uses the name “Castle Rock” (from the novel) as the name of a town in his books.  He also makes reference to LOTF in the novels </a:t>
            </a:r>
            <a:r>
              <a:rPr lang="en-US" altLang="en-US" sz="2800" i="1" smtClean="0"/>
              <a:t>The Girl Who Loved Tom Gordon</a:t>
            </a:r>
            <a:r>
              <a:rPr lang="en-US" altLang="en-US" sz="2800" smtClean="0"/>
              <a:t>, </a:t>
            </a:r>
            <a:r>
              <a:rPr lang="en-US" altLang="en-US" sz="2800" i="1" smtClean="0"/>
              <a:t>Cujo</a:t>
            </a:r>
            <a:r>
              <a:rPr lang="en-US" altLang="en-US" sz="2800" smtClean="0"/>
              <a:t> and </a:t>
            </a:r>
            <a:r>
              <a:rPr lang="en-US" altLang="en-US" sz="2800" i="1" smtClean="0"/>
              <a:t>Hearts in Atlantis</a:t>
            </a:r>
          </a:p>
          <a:p>
            <a:pPr eaLnBrk="1" hangingPunct="1">
              <a:lnSpc>
                <a:spcPct val="90000"/>
              </a:lnSpc>
            </a:pPr>
            <a:r>
              <a:rPr lang="en-US" altLang="en-US" sz="2800" smtClean="0"/>
              <a:t>Orson Scott Card makes reference in his novel, </a:t>
            </a:r>
            <a:r>
              <a:rPr lang="en-US" altLang="en-US" sz="2800" i="1" smtClean="0"/>
              <a:t>Ender’s Shadow</a:t>
            </a:r>
            <a:r>
              <a:rPr lang="en-US" altLang="en-US" sz="2800" smtClean="0"/>
              <a:t>.</a:t>
            </a:r>
          </a:p>
          <a:p>
            <a:pPr eaLnBrk="1" hangingPunct="1">
              <a:lnSpc>
                <a:spcPct val="90000"/>
              </a:lnSpc>
            </a:pPr>
            <a:r>
              <a:rPr lang="en-US" altLang="en-US" sz="2800" i="1" smtClean="0"/>
              <a:t>Degrassi: The Next Generation</a:t>
            </a:r>
            <a:r>
              <a:rPr lang="en-US" altLang="en-US" sz="2800" smtClean="0"/>
              <a:t>, </a:t>
            </a:r>
            <a:r>
              <a:rPr lang="en-US" altLang="en-US" sz="2800" i="1" smtClean="0"/>
              <a:t>Danny</a:t>
            </a:r>
            <a:r>
              <a:rPr lang="en-US" altLang="en-US" sz="2800" smtClean="0"/>
              <a:t> </a:t>
            </a:r>
            <a:r>
              <a:rPr lang="en-US" altLang="en-US" sz="2800" i="1" smtClean="0"/>
              <a:t>Phantom</a:t>
            </a:r>
            <a:r>
              <a:rPr lang="en-US" altLang="en-US" sz="2800" smtClean="0"/>
              <a:t>, </a:t>
            </a:r>
            <a:r>
              <a:rPr lang="en-US" altLang="en-US" sz="2800" i="1" smtClean="0"/>
              <a:t>The Daily Show</a:t>
            </a:r>
            <a:r>
              <a:rPr lang="en-US" altLang="en-US" sz="2800" smtClean="0"/>
              <a:t> all mention the novel</a:t>
            </a:r>
          </a:p>
          <a:p>
            <a:pPr eaLnBrk="1" hangingPunct="1">
              <a:lnSpc>
                <a:spcPct val="90000"/>
              </a:lnSpc>
            </a:pPr>
            <a:endParaRPr lang="en-US" altLang="en-US" sz="2800" smtClean="0"/>
          </a:p>
        </p:txBody>
      </p:sp>
      <p:pic>
        <p:nvPicPr>
          <p:cNvPr id="18436" name="Picture 4" descr="dan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0"/>
            <a:ext cx="12715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to="" calcmode="lin" valueType="num">
                                      <p:cBhvr>
                                        <p:cTn id="7" dur="1" fill="hold"/>
                                        <p:tgtEl>
                                          <p:spTgt spid="18434"/>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to="" calcmode="lin" valueType="num">
                                      <p:cBhvr>
                                        <p:cTn id="11" dur="1" fill="hold"/>
                                        <p:tgtEl>
                                          <p:spTgt spid="18435">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to="" calcmode="lin" valueType="num">
                                      <p:cBhvr>
                                        <p:cTn id="15" dur="1" fill="hold"/>
                                        <p:tgtEl>
                                          <p:spTgt spid="18435">
                                            <p:txEl>
                                              <p:pRg st="2" end="2"/>
                                            </p:txEl>
                                          </p:spTgt>
                                        </p:tgtEl>
                                        <p:attrNameLst>
                                          <p:attrName/>
                                        </p:attrNameLst>
                                      </p:cBhvr>
                                    </p:anim>
                                  </p:childTnLst>
                                </p:cTn>
                              </p:par>
                            </p:childTnLst>
                          </p:cTn>
                        </p:par>
                        <p:par>
                          <p:cTn id="16" fill="hold" nodeType="afterGroup">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to="" calcmode="lin" valueType="num">
                                      <p:cBhvr>
                                        <p:cTn id="19" dur="1" fill="hold"/>
                                        <p:tgtEl>
                                          <p:spTgt spid="184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smtClean="0"/>
              <a:t> Source of Inspiration to Musicians </a:t>
            </a:r>
          </a:p>
        </p:txBody>
      </p:sp>
      <p:sp>
        <p:nvSpPr>
          <p:cNvPr id="19459" name="Rectangle 3"/>
          <p:cNvSpPr>
            <a:spLocks noGrp="1" noChangeArrowheads="1"/>
          </p:cNvSpPr>
          <p:nvPr>
            <p:ph type="body" idx="1"/>
          </p:nvPr>
        </p:nvSpPr>
        <p:spPr/>
        <p:txBody>
          <a:bodyPr/>
          <a:lstStyle/>
          <a:p>
            <a:pPr eaLnBrk="1" hangingPunct="1"/>
            <a:r>
              <a:rPr lang="en-US" altLang="en-US" smtClean="0"/>
              <a:t>Musicians Iron Maiden, Gatsby’s American Dream, Nine Inch Nails, Tori Amos, A.F.I., and Danielle Dax have all recorded songs about the novel.</a:t>
            </a:r>
          </a:p>
          <a:p>
            <a:pPr lvl="4" algn="ctr" eaLnBrk="1" hangingPunct="1">
              <a:buFontTx/>
              <a:buNone/>
            </a:pPr>
            <a:r>
              <a:rPr lang="en-US" altLang="en-US" sz="2400" smtClean="0"/>
              <a:t>			</a:t>
            </a:r>
            <a:r>
              <a:rPr lang="en-US" altLang="en-US" sz="2400" b="1" smtClean="0"/>
              <a:t>Titles such as:</a:t>
            </a:r>
          </a:p>
          <a:p>
            <a:pPr lvl="4" algn="ctr" eaLnBrk="1" hangingPunct="1">
              <a:buFontTx/>
              <a:buNone/>
            </a:pPr>
            <a:r>
              <a:rPr lang="en-US" altLang="en-US" smtClean="0"/>
              <a:t>			“Where the Flies Are”</a:t>
            </a:r>
          </a:p>
          <a:p>
            <a:pPr lvl="4" algn="ctr" eaLnBrk="1" hangingPunct="1">
              <a:buFontTx/>
              <a:buNone/>
            </a:pPr>
            <a:r>
              <a:rPr lang="en-US" altLang="en-US" smtClean="0"/>
              <a:t>			“Touch Piggy’s Eyes”</a:t>
            </a:r>
          </a:p>
          <a:p>
            <a:pPr lvl="4" algn="ctr" eaLnBrk="1" hangingPunct="1">
              <a:buFontTx/>
              <a:buNone/>
            </a:pPr>
            <a:r>
              <a:rPr lang="en-US" altLang="en-US" smtClean="0"/>
              <a:t>		         “Lord of the Flies”</a:t>
            </a:r>
          </a:p>
          <a:p>
            <a:pPr lvl="4" algn="ctr" eaLnBrk="1" hangingPunct="1">
              <a:buFontTx/>
              <a:buNone/>
            </a:pPr>
            <a:r>
              <a:rPr lang="en-US" altLang="en-US" smtClean="0"/>
              <a:t>	“Piggy</a:t>
            </a:r>
          </a:p>
          <a:p>
            <a:pPr lvl="4" algn="ctr" eaLnBrk="1" hangingPunct="1">
              <a:buFontTx/>
              <a:buNone/>
            </a:pPr>
            <a:r>
              <a:rPr lang="en-US" altLang="en-US" smtClean="0"/>
              <a:t>	“Fable”</a:t>
            </a:r>
          </a:p>
          <a:p>
            <a:pPr eaLnBrk="1" hangingPunct="1"/>
            <a:endParaRPr lang="en-US" altLang="en-US" smtClean="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End </a:t>
            </a:r>
          </a:p>
        </p:txBody>
      </p:sp>
      <p:sp>
        <p:nvSpPr>
          <p:cNvPr id="20483" name="Rectangle 3"/>
          <p:cNvSpPr>
            <a:spLocks noGrp="1" noChangeArrowheads="1"/>
          </p:cNvSpPr>
          <p:nvPr>
            <p:ph type="body" idx="1"/>
          </p:nvPr>
        </p:nvSpPr>
        <p:spPr/>
        <p:txBody>
          <a:bodyPr/>
          <a:lstStyle/>
          <a:p>
            <a:pPr eaLnBrk="1" hangingPunct="1">
              <a:buFontTx/>
              <a:buNone/>
            </a:pPr>
            <a:r>
              <a:rPr lang="en-US" altLang="en-US" sz="2800" smtClean="0"/>
              <a:t>	</a:t>
            </a:r>
          </a:p>
          <a:p>
            <a:pPr eaLnBrk="1" hangingPunct="1">
              <a:buFontTx/>
              <a:buNone/>
            </a:pPr>
            <a:endParaRPr lang="en-US" altLang="en-US" sz="2800" smtClean="0"/>
          </a:p>
          <a:p>
            <a:pPr eaLnBrk="1" hangingPunct="1">
              <a:buFontTx/>
              <a:buNone/>
            </a:pPr>
            <a:endParaRPr lang="en-US" altLang="en-US" sz="2800" smtClean="0"/>
          </a:p>
          <a:p>
            <a:pPr eaLnBrk="1" hangingPunct="1">
              <a:buFontTx/>
              <a:buNone/>
            </a:pPr>
            <a:r>
              <a:rPr lang="en-US" altLang="en-US" sz="2800" smtClean="0"/>
              <a:t>	“Ralph wept for the end of innocence, the darkness of man's heart, and the fall through the air of the true, wise friend called Piggy."</a:t>
            </a:r>
            <a:br>
              <a:rPr lang="en-US" altLang="en-US" sz="2800" smtClean="0"/>
            </a:br>
            <a:endParaRPr lang="en-US" altLang="en-US" sz="2800" smtClean="0"/>
          </a:p>
          <a:p>
            <a:pPr eaLnBrk="1" hangingPunct="1">
              <a:buFontTx/>
              <a:buNone/>
            </a:pPr>
            <a:r>
              <a:rPr lang="en-US" altLang="en-US" sz="2800" smtClean="0"/>
              <a:t>	- William Golding, </a:t>
            </a:r>
            <a:r>
              <a:rPr lang="en-US" altLang="en-US" sz="2800" i="1" smtClean="0"/>
              <a:t>Lord of the Flies</a:t>
            </a:r>
            <a:r>
              <a:rPr lang="en-US" altLang="en-US" sz="2800" smtClean="0"/>
              <a:t>, Chapter 12</a:t>
            </a:r>
          </a:p>
        </p:txBody>
      </p:sp>
      <p:pic>
        <p:nvPicPr>
          <p:cNvPr id="20484" name="Picture 4" descr="LOT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295400"/>
            <a:ext cx="24003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MSj03882620000[1].wav">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0668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0331" fill="hold"/>
                                        <p:tgtEl>
                                          <p:spTgt spid="2048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2048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           About William Golding</a:t>
            </a:r>
          </a:p>
        </p:txBody>
      </p:sp>
      <p:sp>
        <p:nvSpPr>
          <p:cNvPr id="5123" name="Rectangle 3"/>
          <p:cNvSpPr>
            <a:spLocks noGrp="1" noChangeArrowheads="1"/>
          </p:cNvSpPr>
          <p:nvPr>
            <p:ph type="body" idx="1"/>
          </p:nvPr>
        </p:nvSpPr>
        <p:spPr/>
        <p:txBody>
          <a:bodyPr/>
          <a:lstStyle/>
          <a:p>
            <a:pPr eaLnBrk="1" hangingPunct="1">
              <a:lnSpc>
                <a:spcPct val="90000"/>
              </a:lnSpc>
            </a:pPr>
            <a:endParaRPr lang="en-US" altLang="en-US" sz="2800" smtClean="0"/>
          </a:p>
          <a:p>
            <a:pPr eaLnBrk="1" hangingPunct="1">
              <a:lnSpc>
                <a:spcPct val="90000"/>
              </a:lnSpc>
              <a:buFontTx/>
              <a:buNone/>
            </a:pPr>
            <a:endParaRPr lang="en-US" altLang="en-US" sz="2800" smtClean="0"/>
          </a:p>
          <a:p>
            <a:pPr eaLnBrk="1" hangingPunct="1">
              <a:lnSpc>
                <a:spcPct val="90000"/>
              </a:lnSpc>
            </a:pPr>
            <a:r>
              <a:rPr lang="en-US" altLang="en-US" sz="2800" smtClean="0"/>
              <a:t>British novelist</a:t>
            </a:r>
          </a:p>
          <a:p>
            <a:pPr eaLnBrk="1" hangingPunct="1">
              <a:lnSpc>
                <a:spcPct val="90000"/>
              </a:lnSpc>
            </a:pPr>
            <a:r>
              <a:rPr lang="en-US" altLang="en-US" sz="2800" smtClean="0"/>
              <a:t>Born on September 19, 1911, died 1993</a:t>
            </a:r>
          </a:p>
          <a:p>
            <a:pPr eaLnBrk="1" hangingPunct="1">
              <a:lnSpc>
                <a:spcPct val="90000"/>
              </a:lnSpc>
            </a:pPr>
            <a:r>
              <a:rPr lang="en-US" altLang="en-US" sz="2800" smtClean="0"/>
              <a:t>Studied Science and English at Oxford</a:t>
            </a:r>
          </a:p>
          <a:p>
            <a:pPr eaLnBrk="1" hangingPunct="1">
              <a:lnSpc>
                <a:spcPct val="90000"/>
              </a:lnSpc>
            </a:pPr>
            <a:r>
              <a:rPr lang="en-US" altLang="en-US" sz="2800" smtClean="0"/>
              <a:t>Fought in Royal Navy during WWII</a:t>
            </a:r>
          </a:p>
          <a:p>
            <a:pPr eaLnBrk="1" hangingPunct="1">
              <a:lnSpc>
                <a:spcPct val="90000"/>
              </a:lnSpc>
            </a:pPr>
            <a:r>
              <a:rPr lang="en-US" altLang="en-US" sz="2800" smtClean="0"/>
              <a:t>Participated in invasion of Normandy on D-Day</a:t>
            </a:r>
          </a:p>
          <a:p>
            <a:pPr eaLnBrk="1" hangingPunct="1">
              <a:lnSpc>
                <a:spcPct val="90000"/>
              </a:lnSpc>
            </a:pPr>
            <a:r>
              <a:rPr lang="en-US" altLang="en-US" sz="2800" smtClean="0"/>
              <a:t>At war’s end, returned to teaching and writing</a:t>
            </a:r>
          </a:p>
          <a:p>
            <a:pPr eaLnBrk="1" hangingPunct="1">
              <a:lnSpc>
                <a:spcPct val="90000"/>
              </a:lnSpc>
            </a:pPr>
            <a:r>
              <a:rPr lang="en-US" altLang="en-US" sz="2800" smtClean="0"/>
              <a:t>Earned the Nobel Prize in Literature</a:t>
            </a:r>
          </a:p>
          <a:p>
            <a:pPr eaLnBrk="1" hangingPunct="1">
              <a:lnSpc>
                <a:spcPct val="90000"/>
              </a:lnSpc>
              <a:buFontTx/>
              <a:buNone/>
            </a:pPr>
            <a:endParaRPr lang="en-US" altLang="en-US" sz="2800" smtClean="0"/>
          </a:p>
          <a:p>
            <a:pPr eaLnBrk="1" hangingPunct="1">
              <a:lnSpc>
                <a:spcPct val="90000"/>
              </a:lnSpc>
              <a:buFontTx/>
              <a:buNone/>
            </a:pPr>
            <a:endParaRPr lang="en-US" altLang="en-US" sz="2800" smtClean="0"/>
          </a:p>
        </p:txBody>
      </p:sp>
      <p:pic>
        <p:nvPicPr>
          <p:cNvPr id="5124" name="Picture 4" descr="go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83038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par>
                          <p:cTn id="11" fill="hold" nodeType="afterGroup">
                            <p:stCondLst>
                              <p:cond delay="1900"/>
                            </p:stCondLst>
                            <p:childTnLst>
                              <p:par>
                                <p:cTn id="12" presetID="37" presetClass="entr" presetSubtype="0" fill="hold" nodeType="after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1000"/>
                                        <p:tgtEl>
                                          <p:spTgt spid="5123">
                                            <p:txEl>
                                              <p:pRg st="2" end="2"/>
                                            </p:txEl>
                                          </p:spTgt>
                                        </p:tgtEl>
                                      </p:cBhvr>
                                    </p:animEffect>
                                    <p:anim calcmode="lin" valueType="num">
                                      <p:cBhvr>
                                        <p:cTn id="15"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900"/>
                            </p:stCondLst>
                            <p:childTnLst>
                              <p:par>
                                <p:cTn id="19" presetID="37" presetClass="entr" presetSubtype="0" fill="hold" nodeType="after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Effect transition="in" filter="fade">
                                      <p:cBhvr>
                                        <p:cTn id="21" dur="2000"/>
                                        <p:tgtEl>
                                          <p:spTgt spid="5123">
                                            <p:txEl>
                                              <p:pRg st="3" end="3"/>
                                            </p:txEl>
                                          </p:spTgt>
                                        </p:tgtEl>
                                      </p:cBhvr>
                                    </p:animEffect>
                                    <p:anim calcmode="lin" valueType="num">
                                      <p:cBhvr>
                                        <p:cTn id="22" dur="2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23" dur="1800" decel="100000" fill="hold"/>
                                        <p:tgtEl>
                                          <p:spTgt spid="5123">
                                            <p:txEl>
                                              <p:pRg st="3" end="3"/>
                                            </p:txEl>
                                          </p:spTgt>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5123">
                                            <p:txEl>
                                              <p:pRg st="3" end="3"/>
                                            </p:txEl>
                                          </p:spTgt>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4900"/>
                            </p:stCondLst>
                            <p:childTnLst>
                              <p:par>
                                <p:cTn id="26" presetID="37" presetClass="entr" presetSubtype="0" fill="hold" nodeType="afterEffect">
                                  <p:stCondLst>
                                    <p:cond delay="0"/>
                                  </p:stCondLst>
                                  <p:childTnLst>
                                    <p:set>
                                      <p:cBhvr>
                                        <p:cTn id="27" dur="1" fill="hold">
                                          <p:stCondLst>
                                            <p:cond delay="0"/>
                                          </p:stCondLst>
                                        </p:cTn>
                                        <p:tgtEl>
                                          <p:spTgt spid="5123">
                                            <p:txEl>
                                              <p:pRg st="4" end="4"/>
                                            </p:txEl>
                                          </p:spTgt>
                                        </p:tgtEl>
                                        <p:attrNameLst>
                                          <p:attrName>style.visibility</p:attrName>
                                        </p:attrNameLst>
                                      </p:cBhvr>
                                      <p:to>
                                        <p:strVal val="visible"/>
                                      </p:to>
                                    </p:set>
                                    <p:animEffect transition="in" filter="fade">
                                      <p:cBhvr>
                                        <p:cTn id="28" dur="2000"/>
                                        <p:tgtEl>
                                          <p:spTgt spid="5123">
                                            <p:txEl>
                                              <p:pRg st="4" end="4"/>
                                            </p:txEl>
                                          </p:spTgt>
                                        </p:tgtEl>
                                      </p:cBhvr>
                                    </p:animEffect>
                                    <p:anim calcmode="lin" valueType="num">
                                      <p:cBhvr>
                                        <p:cTn id="29" dur="2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5123">
                                            <p:txEl>
                                              <p:pRg st="4" end="4"/>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5123">
                                            <p:txEl>
                                              <p:pRg st="4" end="4"/>
                                            </p:txEl>
                                          </p:spTgt>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6900"/>
                            </p:stCondLst>
                            <p:childTnLst>
                              <p:par>
                                <p:cTn id="33" presetID="37" presetClass="entr" presetSubtype="0" fill="hold" nodeType="after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Effect transition="in" filter="fade">
                                      <p:cBhvr>
                                        <p:cTn id="35" dur="2000"/>
                                        <p:tgtEl>
                                          <p:spTgt spid="5123">
                                            <p:txEl>
                                              <p:pRg st="5" end="5"/>
                                            </p:txEl>
                                          </p:spTgt>
                                        </p:tgtEl>
                                      </p:cBhvr>
                                    </p:animEffect>
                                    <p:anim calcmode="lin" valueType="num">
                                      <p:cBhvr>
                                        <p:cTn id="36" dur="2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37" dur="1800" decel="100000" fill="hold"/>
                                        <p:tgtEl>
                                          <p:spTgt spid="5123">
                                            <p:txEl>
                                              <p:pRg st="5" end="5"/>
                                            </p:txEl>
                                          </p:spTgt>
                                        </p:tgtEl>
                                        <p:attrNameLst>
                                          <p:attrName>ppt_y</p:attrName>
                                        </p:attrNameLst>
                                      </p:cBhvr>
                                      <p:tavLst>
                                        <p:tav tm="0">
                                          <p:val>
                                            <p:strVal val="#ppt_y+1"/>
                                          </p:val>
                                        </p:tav>
                                        <p:tav tm="100000">
                                          <p:val>
                                            <p:strVal val="#ppt_y-.03"/>
                                          </p:val>
                                        </p:tav>
                                      </p:tavLst>
                                    </p:anim>
                                    <p:anim calcmode="lin" valueType="num">
                                      <p:cBhvr>
                                        <p:cTn id="38" dur="200" accel="100000" fill="hold">
                                          <p:stCondLst>
                                            <p:cond delay="1800"/>
                                          </p:stCondLst>
                                        </p:cTn>
                                        <p:tgtEl>
                                          <p:spTgt spid="5123">
                                            <p:txEl>
                                              <p:pRg st="5" end="5"/>
                                            </p:txEl>
                                          </p:spTgt>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8900"/>
                            </p:stCondLst>
                            <p:childTnLst>
                              <p:par>
                                <p:cTn id="40" presetID="37" presetClass="entr" presetSubtype="0" fill="hold" nodeType="afterEffect">
                                  <p:stCondLst>
                                    <p:cond delay="0"/>
                                  </p:stCondLst>
                                  <p:childTnLst>
                                    <p:set>
                                      <p:cBhvr>
                                        <p:cTn id="41" dur="1" fill="hold">
                                          <p:stCondLst>
                                            <p:cond delay="0"/>
                                          </p:stCondLst>
                                        </p:cTn>
                                        <p:tgtEl>
                                          <p:spTgt spid="5123">
                                            <p:txEl>
                                              <p:pRg st="6" end="6"/>
                                            </p:txEl>
                                          </p:spTgt>
                                        </p:tgtEl>
                                        <p:attrNameLst>
                                          <p:attrName>style.visibility</p:attrName>
                                        </p:attrNameLst>
                                      </p:cBhvr>
                                      <p:to>
                                        <p:strVal val="visible"/>
                                      </p:to>
                                    </p:set>
                                    <p:animEffect transition="in" filter="fade">
                                      <p:cBhvr>
                                        <p:cTn id="42" dur="2000"/>
                                        <p:tgtEl>
                                          <p:spTgt spid="5123">
                                            <p:txEl>
                                              <p:pRg st="6" end="6"/>
                                            </p:txEl>
                                          </p:spTgt>
                                        </p:tgtEl>
                                      </p:cBhvr>
                                    </p:animEffect>
                                    <p:anim calcmode="lin" valueType="num">
                                      <p:cBhvr>
                                        <p:cTn id="43" dur="2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4" dur="1800" decel="100000" fill="hold"/>
                                        <p:tgtEl>
                                          <p:spTgt spid="5123">
                                            <p:txEl>
                                              <p:pRg st="6" end="6"/>
                                            </p:txEl>
                                          </p:spTgt>
                                        </p:tgtEl>
                                        <p:attrNameLst>
                                          <p:attrName>ppt_y</p:attrName>
                                        </p:attrNameLst>
                                      </p:cBhvr>
                                      <p:tavLst>
                                        <p:tav tm="0">
                                          <p:val>
                                            <p:strVal val="#ppt_y+1"/>
                                          </p:val>
                                        </p:tav>
                                        <p:tav tm="100000">
                                          <p:val>
                                            <p:strVal val="#ppt_y-.03"/>
                                          </p:val>
                                        </p:tav>
                                      </p:tavLst>
                                    </p:anim>
                                    <p:anim calcmode="lin" valueType="num">
                                      <p:cBhvr>
                                        <p:cTn id="45" dur="200" accel="100000" fill="hold">
                                          <p:stCondLst>
                                            <p:cond delay="1800"/>
                                          </p:stCondLst>
                                        </p:cTn>
                                        <p:tgtEl>
                                          <p:spTgt spid="5123">
                                            <p:txEl>
                                              <p:pRg st="6" end="6"/>
                                            </p:txEl>
                                          </p:spTgt>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10900"/>
                            </p:stCondLst>
                            <p:childTnLst>
                              <p:par>
                                <p:cTn id="47" presetID="37" presetClass="entr" presetSubtype="0" fill="hold" nodeType="after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Effect transition="in" filter="fade">
                                      <p:cBhvr>
                                        <p:cTn id="49" dur="2000"/>
                                        <p:tgtEl>
                                          <p:spTgt spid="5123">
                                            <p:txEl>
                                              <p:pRg st="7" end="7"/>
                                            </p:txEl>
                                          </p:spTgt>
                                        </p:tgtEl>
                                      </p:cBhvr>
                                    </p:animEffect>
                                    <p:anim calcmode="lin" valueType="num">
                                      <p:cBhvr>
                                        <p:cTn id="50" dur="2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1" dur="1800" decel="100000" fill="hold"/>
                                        <p:tgtEl>
                                          <p:spTgt spid="5123">
                                            <p:txEl>
                                              <p:pRg st="7" end="7"/>
                                            </p:txEl>
                                          </p:spTgt>
                                        </p:tgtEl>
                                        <p:attrNameLst>
                                          <p:attrName>ppt_y</p:attrName>
                                        </p:attrNameLst>
                                      </p:cBhvr>
                                      <p:tavLst>
                                        <p:tav tm="0">
                                          <p:val>
                                            <p:strVal val="#ppt_y+1"/>
                                          </p:val>
                                        </p:tav>
                                        <p:tav tm="100000">
                                          <p:val>
                                            <p:strVal val="#ppt_y-.03"/>
                                          </p:val>
                                        </p:tav>
                                      </p:tavLst>
                                    </p:anim>
                                    <p:anim calcmode="lin" valueType="num">
                                      <p:cBhvr>
                                        <p:cTn id="52" dur="200" accel="100000" fill="hold">
                                          <p:stCondLst>
                                            <p:cond delay="1800"/>
                                          </p:stCondLst>
                                        </p:cTn>
                                        <p:tgtEl>
                                          <p:spTgt spid="5123">
                                            <p:txEl>
                                              <p:pRg st="7" end="7"/>
                                            </p:txEl>
                                          </p:spTgt>
                                        </p:tgtEl>
                                        <p:attrNameLst>
                                          <p:attrName>ppt_y</p:attrName>
                                        </p:attrNameLst>
                                      </p:cBhvr>
                                      <p:tavLst>
                                        <p:tav tm="0">
                                          <p:val>
                                            <p:strVal val="#ppt_y-.03"/>
                                          </p:val>
                                        </p:tav>
                                        <p:tav tm="100000">
                                          <p:val>
                                            <p:strVal val="#ppt_y"/>
                                          </p:val>
                                        </p:tav>
                                      </p:tavLst>
                                    </p:anim>
                                  </p:childTnLst>
                                </p:cTn>
                              </p:par>
                            </p:childTnLst>
                          </p:cTn>
                        </p:par>
                        <p:par>
                          <p:cTn id="53" fill="hold" nodeType="afterGroup">
                            <p:stCondLst>
                              <p:cond delay="12900"/>
                            </p:stCondLst>
                            <p:childTnLst>
                              <p:par>
                                <p:cTn id="54" presetID="37" presetClass="entr" presetSubtype="0" fill="hold" nodeType="afterEffect">
                                  <p:stCondLst>
                                    <p:cond delay="0"/>
                                  </p:stCondLst>
                                  <p:childTnLst>
                                    <p:set>
                                      <p:cBhvr>
                                        <p:cTn id="55" dur="1" fill="hold">
                                          <p:stCondLst>
                                            <p:cond delay="0"/>
                                          </p:stCondLst>
                                        </p:cTn>
                                        <p:tgtEl>
                                          <p:spTgt spid="5123">
                                            <p:txEl>
                                              <p:pRg st="8" end="8"/>
                                            </p:txEl>
                                          </p:spTgt>
                                        </p:tgtEl>
                                        <p:attrNameLst>
                                          <p:attrName>style.visibility</p:attrName>
                                        </p:attrNameLst>
                                      </p:cBhvr>
                                      <p:to>
                                        <p:strVal val="visible"/>
                                      </p:to>
                                    </p:set>
                                    <p:animEffect transition="in" filter="fade">
                                      <p:cBhvr>
                                        <p:cTn id="56" dur="2000"/>
                                        <p:tgtEl>
                                          <p:spTgt spid="5123">
                                            <p:txEl>
                                              <p:pRg st="8" end="8"/>
                                            </p:txEl>
                                          </p:spTgt>
                                        </p:tgtEl>
                                      </p:cBhvr>
                                    </p:animEffect>
                                    <p:anim calcmode="lin" valueType="num">
                                      <p:cBhvr>
                                        <p:cTn id="57" dur="2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58" dur="1800" decel="100000" fill="hold"/>
                                        <p:tgtEl>
                                          <p:spTgt spid="5123">
                                            <p:txEl>
                                              <p:pRg st="8" end="8"/>
                                            </p:txEl>
                                          </p:spTgt>
                                        </p:tgtEl>
                                        <p:attrNameLst>
                                          <p:attrName>ppt_y</p:attrName>
                                        </p:attrNameLst>
                                      </p:cBhvr>
                                      <p:tavLst>
                                        <p:tav tm="0">
                                          <p:val>
                                            <p:strVal val="#ppt_y+1"/>
                                          </p:val>
                                        </p:tav>
                                        <p:tav tm="100000">
                                          <p:val>
                                            <p:strVal val="#ppt_y-.03"/>
                                          </p:val>
                                        </p:tav>
                                      </p:tavLst>
                                    </p:anim>
                                    <p:anim calcmode="lin" valueType="num">
                                      <p:cBhvr>
                                        <p:cTn id="59" dur="200" accel="100000" fill="hold">
                                          <p:stCondLst>
                                            <p:cond delay="1800"/>
                                          </p:stCondLst>
                                        </p:cTn>
                                        <p:tgtEl>
                                          <p:spTgt spid="512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The World Golding Knew</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smtClean="0"/>
              <a:t>WWII 1939- 1945</a:t>
            </a:r>
          </a:p>
          <a:p>
            <a:pPr eaLnBrk="1" hangingPunct="1">
              <a:lnSpc>
                <a:spcPct val="90000"/>
              </a:lnSpc>
            </a:pPr>
            <a:r>
              <a:rPr lang="en-US" altLang="en-US" smtClean="0"/>
              <a:t>The fall of France to Nazi Germany in 1940</a:t>
            </a:r>
          </a:p>
          <a:p>
            <a:pPr eaLnBrk="1" hangingPunct="1">
              <a:lnSpc>
                <a:spcPct val="90000"/>
              </a:lnSpc>
            </a:pPr>
            <a:r>
              <a:rPr lang="en-US" altLang="en-US" smtClean="0"/>
              <a:t>Britain feared an invasion and evacuated children to other countries</a:t>
            </a:r>
          </a:p>
          <a:p>
            <a:pPr eaLnBrk="1" hangingPunct="1">
              <a:lnSpc>
                <a:spcPct val="90000"/>
              </a:lnSpc>
            </a:pPr>
            <a:r>
              <a:rPr lang="en-US" altLang="en-US" smtClean="0"/>
              <a:t>1940- A German U-Boat torpedoed  a British ship carrying children, killing the boys, thus suspending the oversees evacuation program</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fade">
                                      <p:cBhvr>
                                        <p:cTn id="11" dur="2000"/>
                                        <p:tgtEl>
                                          <p:spTgt spid="6147">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2000"/>
                                        <p:tgtEl>
                                          <p:spTgt spid="6147">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2000"/>
                                        <p:tgtEl>
                                          <p:spTgt spid="6147">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Effect transition="in" filter="fade">
                                      <p:cBhvr>
                                        <p:cTn id="23"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Events of WWII</a:t>
            </a:r>
          </a:p>
        </p:txBody>
      </p:sp>
      <p:sp>
        <p:nvSpPr>
          <p:cNvPr id="7171" name="Rectangle 3"/>
          <p:cNvSpPr>
            <a:spLocks noGrp="1" noChangeArrowheads="1"/>
          </p:cNvSpPr>
          <p:nvPr>
            <p:ph type="body" idx="1"/>
          </p:nvPr>
        </p:nvSpPr>
        <p:spPr>
          <a:xfrm>
            <a:off x="457200" y="1371600"/>
            <a:ext cx="8229600" cy="5059363"/>
          </a:xfrm>
        </p:spPr>
        <p:txBody>
          <a:bodyPr/>
          <a:lstStyle/>
          <a:p>
            <a:pPr eaLnBrk="1" hangingPunct="1">
              <a:lnSpc>
                <a:spcPct val="80000"/>
              </a:lnSpc>
            </a:pPr>
            <a:r>
              <a:rPr lang="en-US" altLang="en-US" sz="2800" smtClean="0"/>
              <a:t>1939- Britain joined France in war against Nazi Germany</a:t>
            </a:r>
          </a:p>
          <a:p>
            <a:pPr eaLnBrk="1" hangingPunct="1">
              <a:lnSpc>
                <a:spcPct val="80000"/>
              </a:lnSpc>
            </a:pPr>
            <a:r>
              <a:rPr lang="en-US" altLang="en-US" sz="2800" smtClean="0"/>
              <a:t>1940- Fall of France </a:t>
            </a:r>
          </a:p>
          <a:p>
            <a:pPr eaLnBrk="1" hangingPunct="1">
              <a:lnSpc>
                <a:spcPct val="80000"/>
              </a:lnSpc>
            </a:pPr>
            <a:r>
              <a:rPr lang="en-US" altLang="en-US" sz="2800" smtClean="0"/>
              <a:t>1940- Fascist Italy joins the Axis with Germany </a:t>
            </a:r>
          </a:p>
          <a:p>
            <a:pPr eaLnBrk="1" hangingPunct="1">
              <a:lnSpc>
                <a:spcPct val="80000"/>
              </a:lnSpc>
            </a:pPr>
            <a:r>
              <a:rPr lang="en-US" altLang="en-US" sz="2800" smtClean="0"/>
              <a:t>1941- Japan attacks Pearl Harbor causing USA to declare war on Japan and enter the war</a:t>
            </a:r>
          </a:p>
          <a:p>
            <a:pPr eaLnBrk="1" hangingPunct="1">
              <a:lnSpc>
                <a:spcPct val="80000"/>
              </a:lnSpc>
            </a:pPr>
            <a:r>
              <a:rPr lang="en-US" altLang="en-US" sz="2800" smtClean="0"/>
              <a:t>1944- D-Day Normandy Landings</a:t>
            </a:r>
          </a:p>
          <a:p>
            <a:pPr eaLnBrk="1" hangingPunct="1">
              <a:lnSpc>
                <a:spcPct val="80000"/>
              </a:lnSpc>
            </a:pPr>
            <a:r>
              <a:rPr lang="en-US" altLang="en-US" sz="2800" smtClean="0"/>
              <a:t>1945- Bombing of Dresden</a:t>
            </a:r>
          </a:p>
          <a:p>
            <a:pPr eaLnBrk="1" hangingPunct="1">
              <a:lnSpc>
                <a:spcPct val="80000"/>
              </a:lnSpc>
            </a:pPr>
            <a:r>
              <a:rPr lang="en-US" altLang="en-US" sz="2800" smtClean="0"/>
              <a:t>1945- European victory celebrated </a:t>
            </a:r>
          </a:p>
          <a:p>
            <a:pPr eaLnBrk="1" hangingPunct="1">
              <a:lnSpc>
                <a:spcPct val="80000"/>
              </a:lnSpc>
            </a:pPr>
            <a:r>
              <a:rPr lang="en-US" altLang="en-US" sz="2800" smtClean="0"/>
              <a:t>1945- Atomic Bomb dropped in Hiroshima immediately killing 60-80,000 people (final death toll 135,000 people)</a:t>
            </a:r>
            <a:r>
              <a:rPr lang="en-US" altLang="en-US" sz="4000" smtClean="0"/>
              <a:t> </a:t>
            </a:r>
          </a:p>
          <a:p>
            <a:pPr eaLnBrk="1" hangingPunct="1">
              <a:lnSpc>
                <a:spcPct val="80000"/>
              </a:lnSpc>
            </a:pPr>
            <a:endParaRPr lang="en-US" altLang="en-US" sz="4000" smtClean="0"/>
          </a:p>
          <a:p>
            <a:pPr eaLnBrk="1" hangingPunct="1">
              <a:lnSpc>
                <a:spcPct val="80000"/>
              </a:lnSpc>
            </a:pPr>
            <a:endParaRPr lang="en-US" altLang="en-US" sz="2800" smtClean="0"/>
          </a:p>
        </p:txBody>
      </p:sp>
      <p:pic>
        <p:nvPicPr>
          <p:cNvPr id="7172" name="Picture 4">
            <a:hlinkClick r:id="" action="ppaction://media"/>
          </p:cNvPr>
          <p:cNvPicPr>
            <a:picLocks noRot="1" noChangeAspect="1" noChangeArrowheads="1"/>
          </p:cNvPicPr>
          <p:nvPr>
            <a:wavAudioFile r:embed="rId1" name="MSj03882710000[1].wav"/>
          </p:nvPr>
        </p:nvPicPr>
        <p:blipFill>
          <a:blip r:embed="rId8">
            <a:extLst>
              <a:ext uri="{28A0092B-C50C-407E-A947-70E740481C1C}">
                <a14:useLocalDpi xmlns:a14="http://schemas.microsoft.com/office/drawing/2010/main" val="0"/>
              </a:ext>
            </a:extLst>
          </a:blip>
          <a:srcRect/>
          <a:stretch>
            <a:fillRect/>
          </a:stretch>
        </p:blipFill>
        <p:spPr bwMode="auto">
          <a:xfrm>
            <a:off x="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MSj03882100000[1].wav">
            <a:hlinkClick r:id="" action="ppaction://media"/>
          </p:cNvPr>
          <p:cNvPicPr>
            <a:picLocks noRot="1" noChangeAspect="1" noChangeArrowheads="1"/>
          </p:cNvPicPr>
          <p:nvPr>
            <a:audioFile r:link="rId2"/>
          </p:nvPr>
        </p:nvPicPr>
        <p:blipFill>
          <a:blip r:embed="rId8">
            <a:extLst>
              <a:ext uri="{28A0092B-C50C-407E-A947-70E740481C1C}">
                <a14:useLocalDpi xmlns:a14="http://schemas.microsoft.com/office/drawing/2010/main" val="0"/>
              </a:ext>
            </a:extLst>
          </a:blip>
          <a:srcRect/>
          <a:stretch>
            <a:fillRect/>
          </a:stretch>
        </p:blipFill>
        <p:spPr bwMode="auto">
          <a:xfrm>
            <a:off x="609600" y="7162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a:hlinkClick r:id="" action="ppaction://media"/>
          </p:cNvPr>
          <p:cNvPicPr>
            <a:picLocks noRot="1" noChangeAspect="1" noChangeArrowheads="1"/>
          </p:cNvPicPr>
          <p:nvPr>
            <a:wavAudioFile r:embed="rId1" name="MSj03882710000[1].wav"/>
          </p:nvPr>
        </p:nvPicPr>
        <p:blipFill>
          <a:blip r:embed="rId8">
            <a:extLst>
              <a:ext uri="{28A0092B-C50C-407E-A947-70E740481C1C}">
                <a14:useLocalDpi xmlns:a14="http://schemas.microsoft.com/office/drawing/2010/main" val="0"/>
              </a:ext>
            </a:extLst>
          </a:blip>
          <a:srcRect/>
          <a:stretch>
            <a:fillRect/>
          </a:stretch>
        </p:blipFill>
        <p:spPr bwMode="auto">
          <a:xfrm>
            <a:off x="1066800" y="7162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MSj03882090000[1].wav">
            <a:hlinkClick r:id="" action="ppaction://media"/>
          </p:cNvPr>
          <p:cNvPicPr>
            <a:picLocks noRot="1" noChangeAspect="1" noChangeArrowheads="1"/>
          </p:cNvPicPr>
          <p:nvPr>
            <a:audioFile r:link="rId3"/>
          </p:nvPr>
        </p:nvPicPr>
        <p:blipFill>
          <a:blip r:embed="rId8">
            <a:extLst>
              <a:ext uri="{28A0092B-C50C-407E-A947-70E740481C1C}">
                <a14:useLocalDpi xmlns:a14="http://schemas.microsoft.com/office/drawing/2010/main" val="0"/>
              </a:ext>
            </a:extLst>
          </a:blip>
          <a:srcRect/>
          <a:stretch>
            <a:fillRect/>
          </a:stretch>
        </p:blipFill>
        <p:spPr bwMode="auto">
          <a:xfrm>
            <a:off x="1600200" y="7162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a:hlinkClick r:id="" action="ppaction://media"/>
          </p:cNvPr>
          <p:cNvPicPr>
            <a:picLocks noRot="1" noChangeAspect="1" noChangeArrowheads="1"/>
          </p:cNvPicPr>
          <p:nvPr>
            <a:wavAudioFile r:embed="rId1" name="MSj03882710000[1].wav"/>
          </p:nvPr>
        </p:nvPicPr>
        <p:blipFill>
          <a:blip r:embed="rId8">
            <a:extLst>
              <a:ext uri="{28A0092B-C50C-407E-A947-70E740481C1C}">
                <a14:useLocalDpi xmlns:a14="http://schemas.microsoft.com/office/drawing/2010/main" val="0"/>
              </a:ext>
            </a:extLst>
          </a:blip>
          <a:srcRect/>
          <a:stretch>
            <a:fillRect/>
          </a:stretch>
        </p:blipFill>
        <p:spPr bwMode="auto">
          <a:xfrm>
            <a:off x="21336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MSj03881690000[1].wav">
            <a:hlinkClick r:id="" action="ppaction://media"/>
          </p:cNvPr>
          <p:cNvPicPr>
            <a:picLocks noRot="1" noChangeAspect="1" noChangeArrowheads="1"/>
          </p:cNvPicPr>
          <p:nvPr>
            <a:audioFile r:link="rId4"/>
          </p:nvPr>
        </p:nvPicPr>
        <p:blipFill>
          <a:blip r:embed="rId8">
            <a:extLst>
              <a:ext uri="{28A0092B-C50C-407E-A947-70E740481C1C}">
                <a14:useLocalDpi xmlns:a14="http://schemas.microsoft.com/office/drawing/2010/main" val="0"/>
              </a:ext>
            </a:extLst>
          </a:blip>
          <a:srcRect/>
          <a:stretch>
            <a:fillRect/>
          </a:stretch>
        </p:blipFill>
        <p:spPr bwMode="auto">
          <a:xfrm>
            <a:off x="2514600" y="701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982" fill="hold"/>
                                        <p:tgtEl>
                                          <p:spTgt spid="7172"/>
                                        </p:tgtEl>
                                      </p:cBhvr>
                                    </p:cmd>
                                  </p:childTnLst>
                                </p:cTn>
                              </p:par>
                            </p:childTnLst>
                          </p:cTn>
                        </p:par>
                        <p:par>
                          <p:cTn id="7" fill="hold" nodeType="afterGroup">
                            <p:stCondLst>
                              <p:cond delay="2982"/>
                            </p:stCondLst>
                            <p:childTnLst>
                              <p:par>
                                <p:cTn id="8" presetID="1" presetClass="mediacall" presetSubtype="0" fill="hold" nodeType="afterEffect">
                                  <p:stCondLst>
                                    <p:cond delay="0"/>
                                  </p:stCondLst>
                                  <p:childTnLst>
                                    <p:cmd type="call" cmd="playFrom(0.0)">
                                      <p:cBhvr>
                                        <p:cTn id="9" dur="17349" fill="hold"/>
                                        <p:tgtEl>
                                          <p:spTgt spid="7173"/>
                                        </p:tgtEl>
                                      </p:cBhvr>
                                    </p:cmd>
                                  </p:childTnLst>
                                </p:cTn>
                              </p:par>
                            </p:childTnLst>
                          </p:cTn>
                        </p:par>
                        <p:par>
                          <p:cTn id="10" fill="hold" nodeType="afterGroup">
                            <p:stCondLst>
                              <p:cond delay="20331"/>
                            </p:stCondLst>
                            <p:childTnLst>
                              <p:par>
                                <p:cTn id="11" presetID="1" presetClass="mediacall" presetSubtype="0" fill="hold" nodeType="afterEffect">
                                  <p:stCondLst>
                                    <p:cond delay="0"/>
                                  </p:stCondLst>
                                  <p:childTnLst>
                                    <p:cmd type="call" cmd="playFrom(0.0)">
                                      <p:cBhvr>
                                        <p:cTn id="12" dur="2982" fill="hold"/>
                                        <p:tgtEl>
                                          <p:spTgt spid="7174"/>
                                        </p:tgtEl>
                                      </p:cBhvr>
                                    </p:cmd>
                                  </p:childTnLst>
                                </p:cTn>
                              </p:par>
                            </p:childTnLst>
                          </p:cTn>
                        </p:par>
                        <p:par>
                          <p:cTn id="13" fill="hold" nodeType="afterGroup">
                            <p:stCondLst>
                              <p:cond delay="23313"/>
                            </p:stCondLst>
                            <p:childTnLst>
                              <p:par>
                                <p:cTn id="14" presetID="1" presetClass="mediacall" presetSubtype="0" fill="hold" nodeType="afterEffect">
                                  <p:stCondLst>
                                    <p:cond delay="0"/>
                                  </p:stCondLst>
                                  <p:childTnLst>
                                    <p:cmd type="call" cmd="playFrom(0.0)">
                                      <p:cBhvr>
                                        <p:cTn id="15" dur="23312" fill="hold"/>
                                        <p:tgtEl>
                                          <p:spTgt spid="7175"/>
                                        </p:tgtEl>
                                      </p:cBhvr>
                                    </p:cmd>
                                  </p:childTnLst>
                                </p:cTn>
                              </p:par>
                            </p:childTnLst>
                          </p:cTn>
                        </p:par>
                        <p:par>
                          <p:cTn id="16" fill="hold" nodeType="afterGroup">
                            <p:stCondLst>
                              <p:cond delay="46625"/>
                            </p:stCondLst>
                            <p:childTnLst>
                              <p:par>
                                <p:cTn id="17" presetID="1" presetClass="mediacall" presetSubtype="0" fill="hold" nodeType="afterEffect">
                                  <p:stCondLst>
                                    <p:cond delay="0"/>
                                  </p:stCondLst>
                                  <p:childTnLst>
                                    <p:cmd type="call" cmd="playFrom(0.0)">
                                      <p:cBhvr>
                                        <p:cTn id="18" dur="2982" fill="hold"/>
                                        <p:tgtEl>
                                          <p:spTgt spid="7176"/>
                                        </p:tgtEl>
                                      </p:cBhvr>
                                    </p:cmd>
                                  </p:childTnLst>
                                </p:cTn>
                              </p:par>
                            </p:childTnLst>
                          </p:cTn>
                        </p:par>
                        <p:par>
                          <p:cTn id="19" fill="hold" nodeType="afterGroup">
                            <p:stCondLst>
                              <p:cond delay="49607"/>
                            </p:stCondLst>
                            <p:childTnLst>
                              <p:par>
                                <p:cTn id="20" presetID="1" presetClass="mediacall" presetSubtype="0" fill="hold" nodeType="afterEffect">
                                  <p:stCondLst>
                                    <p:cond delay="0"/>
                                  </p:stCondLst>
                                  <p:childTnLst>
                                    <p:cmd type="call" cmd="playFrom(0.0)">
                                      <p:cBhvr>
                                        <p:cTn id="21" dur="20602" fill="hold"/>
                                        <p:tgtEl>
                                          <p:spTgt spid="717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7172"/>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173"/>
                </p:tgtEl>
              </p:cMediaNode>
            </p:audio>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7174"/>
                </p:tgtEl>
              </p:cMediaNode>
            </p:audio>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7175"/>
                </p:tgtEl>
              </p:cMediaNode>
            </p:audio>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7176"/>
                </p:tgtEl>
              </p:cMediaNode>
            </p:audio>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717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On Writing Lord of the Flies</a:t>
            </a:r>
          </a:p>
        </p:txBody>
      </p:sp>
      <p:sp>
        <p:nvSpPr>
          <p:cNvPr id="8195" name="Rectangle 3"/>
          <p:cNvSpPr>
            <a:spLocks noGrp="1" noChangeArrowheads="1"/>
          </p:cNvSpPr>
          <p:nvPr>
            <p:ph type="body" idx="1"/>
          </p:nvPr>
        </p:nvSpPr>
        <p:spPr>
          <a:xfrm>
            <a:off x="457200" y="1600200"/>
            <a:ext cx="8229600" cy="2819400"/>
          </a:xfrm>
        </p:spPr>
        <p:txBody>
          <a:bodyPr/>
          <a:lstStyle/>
          <a:p>
            <a:pPr eaLnBrk="1" hangingPunct="1">
              <a:lnSpc>
                <a:spcPct val="90000"/>
              </a:lnSpc>
              <a:buClr>
                <a:schemeClr val="tx1"/>
              </a:buClr>
              <a:buSzPct val="50000"/>
              <a:buFontTx/>
              <a:buNone/>
            </a:pPr>
            <a:r>
              <a:rPr lang="en-US" altLang="en-US" smtClean="0"/>
              <a:t>	“It was simply what seemed sensible for me to write after the war when everyone was thanking God they weren’t Nazis. I’d seen enough to realize that every single one of us could be Nazis.”</a:t>
            </a:r>
          </a:p>
          <a:p>
            <a:pPr lvl="1" eaLnBrk="1" hangingPunct="1">
              <a:lnSpc>
                <a:spcPct val="90000"/>
              </a:lnSpc>
              <a:buFontTx/>
              <a:buNone/>
            </a:pPr>
            <a:r>
              <a:rPr lang="en-US" altLang="en-US" smtClean="0"/>
              <a:t>                                      --William Golding</a:t>
            </a:r>
          </a:p>
          <a:p>
            <a:pPr eaLnBrk="1" hangingPunct="1">
              <a:lnSpc>
                <a:spcPct val="90000"/>
              </a:lnSpc>
            </a:pPr>
            <a:endParaRPr lang="en-US" altLang="en-US" smtClean="0"/>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419600"/>
            <a:ext cx="130651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194"/>
                                        </p:tgtEl>
                                        <p:attrNameLst>
                                          <p:attrName>ppt_y</p:attrName>
                                        </p:attrNameLst>
                                      </p:cBhvr>
                                      <p:tavLst>
                                        <p:tav tm="0">
                                          <p:val>
                                            <p:strVal val="#ppt_y"/>
                                          </p:val>
                                        </p:tav>
                                        <p:tav tm="100000">
                                          <p:val>
                                            <p:strVal val="#ppt_y"/>
                                          </p:val>
                                        </p:tav>
                                      </p:tavLst>
                                    </p:anim>
                                    <p:anim calcmode="lin" valueType="num">
                                      <p:cBhvr>
                                        <p:cTn id="9" dur="500" fill="hold"/>
                                        <p:tgtEl>
                                          <p:spTgt spid="819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19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194"/>
                                        </p:tgtEl>
                                      </p:cBhvr>
                                    </p:animEffect>
                                  </p:childTnLst>
                                </p:cTn>
                              </p:par>
                            </p:childTnLst>
                          </p:cTn>
                        </p:par>
                        <p:par>
                          <p:cTn id="12" fill="hold" nodeType="afterGroup">
                            <p:stCondLst>
                              <p:cond delay="1600"/>
                            </p:stCondLst>
                            <p:childTnLst>
                              <p:par>
                                <p:cTn id="13" presetID="37" presetClass="entr" presetSubtype="0" fill="hold" grpId="0" nodeType="after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Effect transition="in" filter="fade">
                                      <p:cBhvr>
                                        <p:cTn id="15" dur="1000"/>
                                        <p:tgtEl>
                                          <p:spTgt spid="8195">
                                            <p:txEl>
                                              <p:pRg st="0" end="0"/>
                                            </p:txEl>
                                          </p:spTgt>
                                        </p:tgtEl>
                                      </p:cBhvr>
                                    </p:animEffect>
                                    <p:anim calcmode="lin" valueType="num">
                                      <p:cBhvr>
                                        <p:cTn id="16"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Effect transition="in" filter="fade">
                                      <p:cBhvr>
                                        <p:cTn id="21" dur="1000"/>
                                        <p:tgtEl>
                                          <p:spTgt spid="8195">
                                            <p:txEl>
                                              <p:pRg st="1" end="1"/>
                                            </p:txEl>
                                          </p:spTgt>
                                        </p:tgtEl>
                                      </p:cBhvr>
                                    </p:animEffect>
                                    <p:anim calcmode="lin" valueType="num">
                                      <p:cBhvr>
                                        <p:cTn id="22"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19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en-US" altLang="en-US" smtClean="0"/>
              <a:t>Inspiration</a:t>
            </a:r>
          </a:p>
        </p:txBody>
      </p:sp>
      <p:sp>
        <p:nvSpPr>
          <p:cNvPr id="9219" name="Rectangle 3"/>
          <p:cNvSpPr>
            <a:spLocks noGrp="1" noChangeArrowheads="1"/>
          </p:cNvSpPr>
          <p:nvPr>
            <p:ph type="body" idx="1"/>
          </p:nvPr>
        </p:nvSpPr>
        <p:spPr/>
        <p:txBody>
          <a:bodyPr/>
          <a:lstStyle/>
          <a:p>
            <a:pPr eaLnBrk="1" hangingPunct="1">
              <a:lnSpc>
                <a:spcPct val="90000"/>
              </a:lnSpc>
            </a:pPr>
            <a:endParaRPr lang="en-US" altLang="en-US" smtClean="0"/>
          </a:p>
          <a:p>
            <a:pPr eaLnBrk="1" hangingPunct="1">
              <a:lnSpc>
                <a:spcPct val="90000"/>
              </a:lnSpc>
            </a:pPr>
            <a:r>
              <a:rPr lang="en-US" altLang="en-US" smtClean="0"/>
              <a:t>Golding once allowed his class of boys total freedom in a debate, but had to intervene as mayhem soon broke out</a:t>
            </a:r>
          </a:p>
          <a:p>
            <a:pPr eaLnBrk="1" hangingPunct="1">
              <a:lnSpc>
                <a:spcPct val="90000"/>
              </a:lnSpc>
            </a:pPr>
            <a:r>
              <a:rPr lang="en-US" altLang="en-US" smtClean="0"/>
              <a:t>Experiences in war</a:t>
            </a:r>
          </a:p>
          <a:p>
            <a:pPr eaLnBrk="1" hangingPunct="1">
              <a:lnSpc>
                <a:spcPct val="90000"/>
              </a:lnSpc>
            </a:pPr>
            <a:r>
              <a:rPr lang="en-US" altLang="en-US" smtClean="0"/>
              <a:t>Critical response to Coral Island by R.M. Ballanytyne</a:t>
            </a:r>
          </a:p>
          <a:p>
            <a:pPr eaLnBrk="1" hangingPunct="1">
              <a:lnSpc>
                <a:spcPct val="90000"/>
              </a:lnSpc>
            </a:pPr>
            <a:r>
              <a:rPr lang="en-US" altLang="en-US" smtClean="0"/>
              <a:t>Philosophical questions about human nature</a:t>
            </a:r>
          </a:p>
          <a:p>
            <a:pPr eaLnBrk="1" hangingPunct="1">
              <a:lnSpc>
                <a:spcPct val="90000"/>
              </a:lnSpc>
            </a:pPr>
            <a:endParaRPr lang="en-US" altLang="en-US" smtClean="0"/>
          </a:p>
          <a:p>
            <a:pPr eaLnBrk="1" hangingPunct="1">
              <a:lnSpc>
                <a:spcPct val="90000"/>
              </a:lnSpc>
            </a:pPr>
            <a:endParaRPr lang="en-US" altLang="en-US" smtClean="0"/>
          </a:p>
        </p:txBody>
      </p:sp>
      <p:pic>
        <p:nvPicPr>
          <p:cNvPr id="9220" name="Picture 4" descr="MPj03212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304800"/>
            <a:ext cx="17399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MSj04310690000[1].wav">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5240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par>
                          <p:cTn id="8" fill="hold" nodeType="afterGroup">
                            <p:stCondLst>
                              <p:cond delay="2000"/>
                            </p:stCondLst>
                            <p:childTnLst>
                              <p:par>
                                <p:cTn id="9" presetID="37" presetClass="entr" presetSubtype="0" fill="hold" nodeType="after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Effect transition="in" filter="fade">
                                      <p:cBhvr>
                                        <p:cTn id="11" dur="5000"/>
                                        <p:tgtEl>
                                          <p:spTgt spid="9219">
                                            <p:txEl>
                                              <p:pRg st="1" end="1"/>
                                            </p:txEl>
                                          </p:spTgt>
                                        </p:tgtEl>
                                      </p:cBhvr>
                                    </p:animEffect>
                                    <p:anim calcmode="lin" valueType="num">
                                      <p:cBhvr>
                                        <p:cTn id="12" dur="5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3" dur="4500" decel="100000" fill="hold"/>
                                        <p:tgtEl>
                                          <p:spTgt spid="9219">
                                            <p:txEl>
                                              <p:pRg st="1" end="1"/>
                                            </p:txEl>
                                          </p:spTgt>
                                        </p:tgtEl>
                                        <p:attrNameLst>
                                          <p:attrName>ppt_y</p:attrName>
                                        </p:attrNameLst>
                                      </p:cBhvr>
                                      <p:tavLst>
                                        <p:tav tm="0">
                                          <p:val>
                                            <p:strVal val="#ppt_y+1"/>
                                          </p:val>
                                        </p:tav>
                                        <p:tav tm="100000">
                                          <p:val>
                                            <p:strVal val="#ppt_y-.03"/>
                                          </p:val>
                                        </p:tav>
                                      </p:tavLst>
                                    </p:anim>
                                    <p:anim calcmode="lin" valueType="num">
                                      <p:cBhvr>
                                        <p:cTn id="14" dur="500" accel="100000" fill="hold">
                                          <p:stCondLst>
                                            <p:cond delay="4500"/>
                                          </p:stCondLst>
                                        </p:cTn>
                                        <p:tgtEl>
                                          <p:spTgt spid="9219">
                                            <p:txEl>
                                              <p:pRg st="1" end="1"/>
                                            </p:txEl>
                                          </p:spTgt>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0"/>
                                        <p:tgtEl>
                                          <p:spTgt spid="9219">
                                            <p:txEl>
                                              <p:pRg st="2" end="2"/>
                                            </p:txEl>
                                          </p:spTgt>
                                        </p:tgtEl>
                                      </p:cBhvr>
                                    </p:animEffect>
                                    <p:anim calcmode="lin" valueType="num">
                                      <p:cBhvr>
                                        <p:cTn id="18" dur="5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9" dur="4500" decel="100000" fill="hold"/>
                                        <p:tgtEl>
                                          <p:spTgt spid="9219">
                                            <p:txEl>
                                              <p:pRg st="2" end="2"/>
                                            </p:txEl>
                                          </p:spTgt>
                                        </p:tgtEl>
                                        <p:attrNameLst>
                                          <p:attrName>ppt_y</p:attrName>
                                        </p:attrNameLst>
                                      </p:cBhvr>
                                      <p:tavLst>
                                        <p:tav tm="0">
                                          <p:val>
                                            <p:strVal val="#ppt_y+1"/>
                                          </p:val>
                                        </p:tav>
                                        <p:tav tm="100000">
                                          <p:val>
                                            <p:strVal val="#ppt_y-.03"/>
                                          </p:val>
                                        </p:tav>
                                      </p:tavLst>
                                    </p:anim>
                                    <p:anim calcmode="lin" valueType="num">
                                      <p:cBhvr>
                                        <p:cTn id="20" dur="500" accel="100000" fill="hold">
                                          <p:stCondLst>
                                            <p:cond delay="4500"/>
                                          </p:stCondLst>
                                        </p:cTn>
                                        <p:tgtEl>
                                          <p:spTgt spid="9219">
                                            <p:txEl>
                                              <p:pRg st="2" end="2"/>
                                            </p:txEl>
                                          </p:spTgt>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fade">
                                      <p:cBhvr>
                                        <p:cTn id="23" dur="5000"/>
                                        <p:tgtEl>
                                          <p:spTgt spid="9219">
                                            <p:txEl>
                                              <p:pRg st="3" end="3"/>
                                            </p:txEl>
                                          </p:spTgt>
                                        </p:tgtEl>
                                      </p:cBhvr>
                                    </p:animEffect>
                                    <p:anim calcmode="lin" valueType="num">
                                      <p:cBhvr>
                                        <p:cTn id="24" dur="5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5" dur="4500" decel="100000" fill="hold"/>
                                        <p:tgtEl>
                                          <p:spTgt spid="9219">
                                            <p:txEl>
                                              <p:pRg st="3" end="3"/>
                                            </p:txEl>
                                          </p:spTgt>
                                        </p:tgtEl>
                                        <p:attrNameLst>
                                          <p:attrName>ppt_y</p:attrName>
                                        </p:attrNameLst>
                                      </p:cBhvr>
                                      <p:tavLst>
                                        <p:tav tm="0">
                                          <p:val>
                                            <p:strVal val="#ppt_y+1"/>
                                          </p:val>
                                        </p:tav>
                                        <p:tav tm="100000">
                                          <p:val>
                                            <p:strVal val="#ppt_y-.03"/>
                                          </p:val>
                                        </p:tav>
                                      </p:tavLst>
                                    </p:anim>
                                    <p:anim calcmode="lin" valueType="num">
                                      <p:cBhvr>
                                        <p:cTn id="26" dur="500" accel="100000" fill="hold">
                                          <p:stCondLst>
                                            <p:cond delay="4500"/>
                                          </p:stCondLst>
                                        </p:cTn>
                                        <p:tgtEl>
                                          <p:spTgt spid="9219">
                                            <p:txEl>
                                              <p:pRg st="3" end="3"/>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9219">
                                            <p:txEl>
                                              <p:pRg st="4" end="4"/>
                                            </p:txEl>
                                          </p:spTgt>
                                        </p:tgtEl>
                                        <p:attrNameLst>
                                          <p:attrName>style.visibility</p:attrName>
                                        </p:attrNameLst>
                                      </p:cBhvr>
                                      <p:to>
                                        <p:strVal val="visible"/>
                                      </p:to>
                                    </p:set>
                                    <p:animEffect transition="in" filter="fade">
                                      <p:cBhvr>
                                        <p:cTn id="29" dur="5000"/>
                                        <p:tgtEl>
                                          <p:spTgt spid="9219">
                                            <p:txEl>
                                              <p:pRg st="4" end="4"/>
                                            </p:txEl>
                                          </p:spTgt>
                                        </p:tgtEl>
                                      </p:cBhvr>
                                    </p:animEffect>
                                    <p:anim calcmode="lin" valueType="num">
                                      <p:cBhvr>
                                        <p:cTn id="30" dur="5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1" dur="4500" decel="100000" fill="hold"/>
                                        <p:tgtEl>
                                          <p:spTgt spid="9219">
                                            <p:txEl>
                                              <p:pRg st="4" end="4"/>
                                            </p:txEl>
                                          </p:spTgt>
                                        </p:tgtEl>
                                        <p:attrNameLst>
                                          <p:attrName>ppt_y</p:attrName>
                                        </p:attrNameLst>
                                      </p:cBhvr>
                                      <p:tavLst>
                                        <p:tav tm="0">
                                          <p:val>
                                            <p:strVal val="#ppt_y+1"/>
                                          </p:val>
                                        </p:tav>
                                        <p:tav tm="100000">
                                          <p:val>
                                            <p:strVal val="#ppt_y-.03"/>
                                          </p:val>
                                        </p:tav>
                                      </p:tavLst>
                                    </p:anim>
                                    <p:anim calcmode="lin" valueType="num">
                                      <p:cBhvr>
                                        <p:cTn id="32" dur="500" accel="100000" fill="hold">
                                          <p:stCondLst>
                                            <p:cond delay="4500"/>
                                          </p:stCondLst>
                                        </p:cTn>
                                        <p:tgtEl>
                                          <p:spTgt spid="9219">
                                            <p:txEl>
                                              <p:pRg st="4" end="4"/>
                                            </p:txEl>
                                          </p:spTgt>
                                        </p:tgtEl>
                                        <p:attrNameLst>
                                          <p:attrName>ppt_y</p:attrName>
                                        </p:attrNameLst>
                                      </p:cBhvr>
                                      <p:tavLst>
                                        <p:tav tm="0">
                                          <p:val>
                                            <p:strVal val="#ppt_y-.03"/>
                                          </p:val>
                                        </p:tav>
                                        <p:tav tm="100000">
                                          <p:val>
                                            <p:strVal val="#ppt_y"/>
                                          </p:val>
                                        </p:tav>
                                      </p:tavLst>
                                    </p:anim>
                                  </p:childTnLst>
                                </p:cTn>
                              </p:par>
                              <p:par>
                                <p:cTn id="33" presetID="1" presetClass="mediacall" presetSubtype="0" fill="hold" nodeType="withEffect">
                                  <p:stCondLst>
                                    <p:cond delay="0"/>
                                  </p:stCondLst>
                                  <p:childTnLst>
                                    <p:cmd type="call" cmd="playFrom(0.0)">
                                      <p:cBhvr>
                                        <p:cTn id="34" dur="18001" fill="hold"/>
                                        <p:tgtEl>
                                          <p:spTgt spid="92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5" fill="hold" display="0">
                  <p:stCondLst>
                    <p:cond delay="indefinite"/>
                  </p:stCondLst>
                  <p:endCondLst>
                    <p:cond evt="onNext" delay="0">
                      <p:tgtEl>
                        <p:sldTgt/>
                      </p:tgtEl>
                    </p:cond>
                    <p:cond evt="onPrev" delay="0">
                      <p:tgtEl>
                        <p:sldTgt/>
                      </p:tgtEl>
                    </p:cond>
                    <p:cond evt="onStopAudio" delay="0">
                      <p:tgtEl>
                        <p:sldTgt/>
                      </p:tgtEl>
                    </p:cond>
                  </p:endCondLst>
                </p:cTn>
                <p:tgtEl>
                  <p:spTgt spid="9221"/>
                </p:tgtEl>
              </p:cMediaNode>
            </p:audio>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chemeClr val="bg1"/>
          </a:fgClr>
          <a:bgClr>
            <a:schemeClr val="accent2"/>
          </a:bgClr>
        </a:patt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solidFill>
                  <a:srgbClr val="CC6600"/>
                </a:solidFill>
              </a:rPr>
              <a:t>Philosophical Influence</a:t>
            </a:r>
          </a:p>
        </p:txBody>
      </p:sp>
      <p:sp>
        <p:nvSpPr>
          <p:cNvPr id="10243" name="Rectangle 3"/>
          <p:cNvSpPr>
            <a:spLocks noGrp="1" noChangeArrowheads="1"/>
          </p:cNvSpPr>
          <p:nvPr>
            <p:ph type="body" idx="1"/>
          </p:nvPr>
        </p:nvSpPr>
        <p:spPr/>
        <p:txBody>
          <a:bodyPr/>
          <a:lstStyle/>
          <a:p>
            <a:pPr eaLnBrk="1" hangingPunct="1"/>
            <a:r>
              <a:rPr lang="en-US" altLang="en-US" smtClean="0"/>
              <a:t>John Hobbes</a:t>
            </a:r>
          </a:p>
          <a:p>
            <a:pPr lvl="1" eaLnBrk="1" hangingPunct="1"/>
            <a:r>
              <a:rPr lang="en-US" altLang="en-US" smtClean="0"/>
              <a:t>English Philosopher: 1588- 1679</a:t>
            </a:r>
          </a:p>
          <a:p>
            <a:pPr lvl="1" eaLnBrk="1" hangingPunct="1"/>
            <a:r>
              <a:rPr lang="en-US" altLang="en-US" smtClean="0"/>
              <a:t>Man is by nature selfishly individualistic</a:t>
            </a:r>
          </a:p>
          <a:p>
            <a:pPr lvl="1" eaLnBrk="1" hangingPunct="1"/>
            <a:r>
              <a:rPr lang="en-US" altLang="en-US" smtClean="0"/>
              <a:t>Man constantly at war with other men</a:t>
            </a:r>
          </a:p>
          <a:p>
            <a:pPr lvl="1" eaLnBrk="1" hangingPunct="1"/>
            <a:r>
              <a:rPr lang="en-US" altLang="en-US" smtClean="0"/>
              <a:t>Fear of violent death is sole motivation to create civilizations</a:t>
            </a:r>
          </a:p>
          <a:p>
            <a:pPr lvl="1" eaLnBrk="1" hangingPunct="1"/>
            <a:r>
              <a:rPr lang="en-US" altLang="en-US" smtClean="0"/>
              <a:t>Men need to be controlled by absolute sovereignty to avoid brutish behavior </a:t>
            </a:r>
          </a:p>
          <a:p>
            <a:pPr eaLnBrk="1" hangingPunct="1"/>
            <a:endParaRPr lang="en-US" altLang="en-US"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fade">
                                      <p:cBhvr>
                                        <p:cTn id="11" dur="2000"/>
                                        <p:tgtEl>
                                          <p:spTgt spid="1024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2000"/>
                                        <p:tgtEl>
                                          <p:spTgt spid="1024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fade">
                                      <p:cBhvr>
                                        <p:cTn id="20" dur="2000"/>
                                        <p:tgtEl>
                                          <p:spTgt spid="1024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2000"/>
                                        <p:tgtEl>
                                          <p:spTgt spid="1024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43">
                                            <p:txEl>
                                              <p:pRg st="5" end="5"/>
                                            </p:txEl>
                                          </p:spTgt>
                                        </p:tgtEl>
                                        <p:attrNameLst>
                                          <p:attrName>style.visibility</p:attrName>
                                        </p:attrNameLst>
                                      </p:cBhvr>
                                      <p:to>
                                        <p:strVal val="visible"/>
                                      </p:to>
                                    </p:set>
                                    <p:animEffect transition="in" filter="fade">
                                      <p:cBhvr>
                                        <p:cTn id="26"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Facts About the Novel</a:t>
            </a:r>
          </a:p>
        </p:txBody>
      </p:sp>
      <p:sp>
        <p:nvSpPr>
          <p:cNvPr id="11267"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Rejected 21 times before it was published</a:t>
            </a:r>
          </a:p>
          <a:p>
            <a:pPr eaLnBrk="1" hangingPunct="1"/>
            <a:r>
              <a:rPr lang="en-US" altLang="en-US" smtClean="0"/>
              <a:t>It was his first novel- published in 1954</a:t>
            </a:r>
          </a:p>
          <a:p>
            <a:pPr eaLnBrk="1" hangingPunct="1"/>
            <a:r>
              <a:rPr lang="en-US" altLang="en-US" smtClean="0"/>
              <a:t>Not successful until the early 1960’s</a:t>
            </a:r>
          </a:p>
          <a:p>
            <a:pPr eaLnBrk="1" hangingPunct="1"/>
            <a:r>
              <a:rPr lang="en-US" altLang="en-US" smtClean="0"/>
              <a:t>On the American Library Association’s list of the 100 Most Frequently Challenged Books of 1990-2000.</a:t>
            </a:r>
          </a:p>
          <a:p>
            <a:pPr eaLnBrk="1" hangingPunct="1"/>
            <a:endParaRPr lang="en-US" altLang="en-US" smtClean="0"/>
          </a:p>
        </p:txBody>
      </p:sp>
      <p:pic>
        <p:nvPicPr>
          <p:cNvPr id="11268" name="Picture 4" descr="lo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029200"/>
            <a:ext cx="2133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a:hlinkClick r:id="" action="ppaction://media"/>
          </p:cNvPr>
          <p:cNvPicPr>
            <a:picLocks noRot="1" noChangeAspect="1" noChangeArrowheads="1"/>
          </p:cNvPicPr>
          <p:nvPr>
            <a:wavAudioFile r:embed="rId1" name="MSj00974950000[1].wav"/>
          </p:nvPr>
        </p:nvPicPr>
        <p:blipFill>
          <a:blip r:embed="rId5">
            <a:extLst>
              <a:ext uri="{28A0092B-C50C-407E-A947-70E740481C1C}">
                <a14:useLocalDpi xmlns:a14="http://schemas.microsoft.com/office/drawing/2010/main" val="0"/>
              </a:ext>
            </a:extLst>
          </a:blip>
          <a:srcRect/>
          <a:stretch>
            <a:fillRect/>
          </a:stretch>
        </p:blipFill>
        <p:spPr bwMode="auto">
          <a:xfrm>
            <a:off x="8534400" y="2286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Effect transition="in" filter="fade">
                                      <p:cBhvr>
                                        <p:cTn id="11" dur="2000"/>
                                        <p:tgtEl>
                                          <p:spTgt spid="11267">
                                            <p:txEl>
                                              <p:pRg st="1" end="1"/>
                                            </p:txEl>
                                          </p:spTgt>
                                        </p:tgtEl>
                                      </p:cBhvr>
                                    </p:animEffect>
                                  </p:childTnLst>
                                </p:cTn>
                              </p:par>
                            </p:childTnLst>
                          </p:cTn>
                        </p:par>
                        <p:par>
                          <p:cTn id="12" fill="hold" nodeType="afterGroup">
                            <p:stCondLst>
                              <p:cond delay="4000"/>
                            </p:stCondLst>
                            <p:childTnLst>
                              <p:par>
                                <p:cTn id="13" presetID="1" presetClass="mediacall" presetSubtype="0" fill="hold" nodeType="afterEffect">
                                  <p:stCondLst>
                                    <p:cond delay="0"/>
                                  </p:stCondLst>
                                  <p:childTnLst>
                                    <p:cmd type="call" cmd="playFrom(0.0)">
                                      <p:cBhvr>
                                        <p:cTn id="14" dur="2268" fill="hold"/>
                                        <p:tgtEl>
                                          <p:spTgt spid="11269"/>
                                        </p:tgtEl>
                                      </p:cBhvr>
                                    </p:cmd>
                                  </p:childTnLst>
                                </p:cTn>
                              </p:par>
                            </p:childTnLst>
                          </p:cTn>
                        </p:par>
                        <p:par>
                          <p:cTn id="15" fill="hold" nodeType="afterGroup">
                            <p:stCondLst>
                              <p:cond delay="6268"/>
                            </p:stCondLst>
                            <p:childTnLst>
                              <p:par>
                                <p:cTn id="16" presetID="37" presetClass="entr" presetSubtype="0" fill="hold" nodeType="after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fade">
                                      <p:cBhvr>
                                        <p:cTn id="18" dur="1000"/>
                                        <p:tgtEl>
                                          <p:spTgt spid="11267">
                                            <p:txEl>
                                              <p:pRg st="2" end="2"/>
                                            </p:txEl>
                                          </p:spTgt>
                                        </p:tgtEl>
                                      </p:cBhvr>
                                    </p:animEffect>
                                    <p:anim calcmode="lin" valueType="num">
                                      <p:cBhvr>
                                        <p:cTn id="19"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267">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fade">
                                      <p:cBhvr>
                                        <p:cTn id="24" dur="1000"/>
                                        <p:tgtEl>
                                          <p:spTgt spid="11267">
                                            <p:txEl>
                                              <p:pRg st="3" end="3"/>
                                            </p:txEl>
                                          </p:spTgt>
                                        </p:tgtEl>
                                      </p:cBhvr>
                                    </p:animEffect>
                                    <p:anim calcmode="lin" valueType="num">
                                      <p:cBhvr>
                                        <p:cTn id="25"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1267">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11267">
                                            <p:txEl>
                                              <p:pRg st="4" end="4"/>
                                            </p:txEl>
                                          </p:spTgt>
                                        </p:tgtEl>
                                        <p:attrNameLst>
                                          <p:attrName>style.visibility</p:attrName>
                                        </p:attrNameLst>
                                      </p:cBhvr>
                                      <p:to>
                                        <p:strVal val="visible"/>
                                      </p:to>
                                    </p:set>
                                    <p:animEffect transition="in" filter="fade">
                                      <p:cBhvr>
                                        <p:cTn id="30" dur="1000"/>
                                        <p:tgtEl>
                                          <p:spTgt spid="11267">
                                            <p:txEl>
                                              <p:pRg st="4" end="4"/>
                                            </p:txEl>
                                          </p:spTgt>
                                        </p:tgtEl>
                                      </p:cBhvr>
                                    </p:animEffect>
                                    <p:anim calcmode="lin" valueType="num">
                                      <p:cBhvr>
                                        <p:cTn id="31"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1269"/>
                </p:tgtEl>
              </p:cMediaNode>
            </p:audio>
          </p:childTnLst>
        </p:cTn>
      </p:par>
    </p:tnLst>
    <p:bldLst>
      <p:bldP spid="11266" grpId="0"/>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 Story Synopsis</a:t>
            </a:r>
          </a:p>
        </p:txBody>
      </p:sp>
      <p:sp>
        <p:nvSpPr>
          <p:cNvPr id="12291" name="Rectangle 3"/>
          <p:cNvSpPr>
            <a:spLocks noGrp="1" noChangeArrowheads="1"/>
          </p:cNvSpPr>
          <p:nvPr>
            <p:ph type="body" idx="1"/>
          </p:nvPr>
        </p:nvSpPr>
        <p:spPr/>
        <p:txBody>
          <a:bodyPr/>
          <a:lstStyle/>
          <a:p>
            <a:pPr eaLnBrk="1" hangingPunct="1"/>
            <a:r>
              <a:rPr lang="en-US" altLang="en-US" smtClean="0"/>
              <a:t>Set in mid 1940’s when Europe was engulfed in war.</a:t>
            </a:r>
          </a:p>
          <a:p>
            <a:pPr eaLnBrk="1" hangingPunct="1"/>
            <a:r>
              <a:rPr lang="en-US" altLang="en-US" smtClean="0"/>
              <a:t>A plane carrying British school boys is mistaken for a military craft and shot down.</a:t>
            </a:r>
          </a:p>
          <a:p>
            <a:pPr eaLnBrk="1" hangingPunct="1"/>
            <a:r>
              <a:rPr lang="en-US" altLang="en-US" smtClean="0"/>
              <a:t>Only the boys survive the crash and try to form a society and govern themselves.</a:t>
            </a:r>
          </a:p>
          <a:p>
            <a:pPr eaLnBrk="1" hangingPunct="1"/>
            <a:endParaRPr lang="en-US" altLang="en-US"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2000"/>
                                        <p:tgtEl>
                                          <p:spTgt spid="12291">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2000"/>
                                        <p:tgtEl>
                                          <p:spTgt spid="12291">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fade">
                                      <p:cBhvr>
                                        <p:cTn id="19"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635</Words>
  <Application>Microsoft Office PowerPoint</Application>
  <PresentationFormat>On-screen Show (4:3)</PresentationFormat>
  <Paragraphs>120</Paragraphs>
  <Slides>17</Slides>
  <Notes>17</Notes>
  <HiddenSlides>0</HiddenSlides>
  <MMClips>11</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17</vt:i4>
      </vt:variant>
    </vt:vector>
  </HeadingPairs>
  <TitlesOfParts>
    <vt:vector size="20" baseType="lpstr">
      <vt:lpstr>Arial</vt:lpstr>
      <vt:lpstr>Default Design</vt:lpstr>
      <vt:lpstr>Mountain Top</vt:lpstr>
      <vt:lpstr>PowerPoint Presentation</vt:lpstr>
      <vt:lpstr>           About William Golding</vt:lpstr>
      <vt:lpstr>The World Golding Knew</vt:lpstr>
      <vt:lpstr>Events of WWII</vt:lpstr>
      <vt:lpstr>On Writing Lord of the Flies</vt:lpstr>
      <vt:lpstr>Inspiration</vt:lpstr>
      <vt:lpstr>Philosophical Influence</vt:lpstr>
      <vt:lpstr>Facts About the Novel</vt:lpstr>
      <vt:lpstr> Story Synopsis</vt:lpstr>
      <vt:lpstr>Golding’s Message</vt:lpstr>
      <vt:lpstr>Themes</vt:lpstr>
      <vt:lpstr>Allusions</vt:lpstr>
      <vt:lpstr>Golding’s Literary Technique</vt:lpstr>
      <vt:lpstr>    Lord of the Flies in Pop Culture</vt:lpstr>
      <vt:lpstr>Popular Culture Cont.</vt:lpstr>
      <vt:lpstr> Source of Inspiration to Musicians </vt:lpstr>
      <vt:lpstr>The End </vt:lpstr>
    </vt:vector>
  </TitlesOfParts>
  <Company>Tech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Stephen</dc:creator>
  <cp:lastModifiedBy>Wilson, Stephen</cp:lastModifiedBy>
  <cp:revision>6</cp:revision>
  <dcterms:modified xsi:type="dcterms:W3CDTF">2016-09-26T12:30:22Z</dcterms:modified>
</cp:coreProperties>
</file>