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8F06F3-4EEB-4028-B1F4-66046B07EBC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7E3F7E-6BB2-42F2-9DB2-73D75C20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CEEE18-4B75-48D6-BA17-DD52FB6DA19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4D4783-4F0E-4795-80AC-2604627E38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SOAPSTone</a:t>
            </a:r>
            <a:r>
              <a:rPr lang="en-US" b="1" dirty="0"/>
              <a:t> &amp; </a:t>
            </a:r>
            <a:r>
              <a:rPr lang="en-US" b="1" dirty="0" smtClean="0"/>
              <a:t>Poetry </a:t>
            </a:r>
            <a:r>
              <a:rPr lang="en-US" b="1" dirty="0"/>
              <a:t>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ENG2D -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He, who navigated with success</a:t>
            </a:r>
          </a:p>
          <a:p>
            <a:pPr marL="0" indent="0">
              <a:buNone/>
            </a:pPr>
            <a:r>
              <a:rPr lang="en-US" dirty="0"/>
              <a:t>the dangerous river of his own birth</a:t>
            </a:r>
          </a:p>
          <a:p>
            <a:pPr marL="0" indent="0">
              <a:buNone/>
            </a:pPr>
            <a:r>
              <a:rPr lang="en-US" dirty="0"/>
              <a:t>once more set forth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on a voyage of discovery</a:t>
            </a:r>
          </a:p>
          <a:p>
            <a:pPr marL="0" indent="0">
              <a:buNone/>
            </a:pPr>
            <a:r>
              <a:rPr lang="en-US" dirty="0"/>
              <a:t>into the land I floated on</a:t>
            </a:r>
          </a:p>
          <a:p>
            <a:pPr marL="0" indent="0">
              <a:buNone/>
            </a:pPr>
            <a:r>
              <a:rPr lang="en-US" dirty="0"/>
              <a:t>but could not touch to claim.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His feet slid on the bank,</a:t>
            </a:r>
          </a:p>
          <a:p>
            <a:pPr marL="0" indent="0">
              <a:buNone/>
            </a:pPr>
            <a:r>
              <a:rPr lang="en-US" dirty="0"/>
              <a:t>the currents took him;</a:t>
            </a:r>
          </a:p>
          <a:p>
            <a:pPr marL="0" indent="0">
              <a:buNone/>
            </a:pPr>
            <a:r>
              <a:rPr lang="en-US" dirty="0"/>
              <a:t>he swirled with ice and trees in the swollen water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5562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He, who navigated with success</a:t>
            </a:r>
          </a:p>
          <a:p>
            <a:pPr marL="0" indent="0">
              <a:buNone/>
            </a:pPr>
            <a:r>
              <a:rPr lang="en-US" dirty="0"/>
              <a:t>the dangerous river of his own birth</a:t>
            </a:r>
          </a:p>
          <a:p>
            <a:pPr marL="0" indent="0">
              <a:buNone/>
            </a:pPr>
            <a:r>
              <a:rPr lang="en-US" dirty="0"/>
              <a:t>once more set forth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on a voyage of discovery</a:t>
            </a:r>
          </a:p>
          <a:p>
            <a:pPr marL="0" indent="0">
              <a:buNone/>
            </a:pPr>
            <a:r>
              <a:rPr lang="en-US" dirty="0"/>
              <a:t>into the land I floated on</a:t>
            </a:r>
          </a:p>
          <a:p>
            <a:pPr marL="0" indent="0">
              <a:buNone/>
            </a:pPr>
            <a:r>
              <a:rPr lang="en-US" dirty="0"/>
              <a:t>but could not touch to claim.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His feet slid on the bank,</a:t>
            </a:r>
          </a:p>
          <a:p>
            <a:pPr marL="0" indent="0">
              <a:buNone/>
            </a:pPr>
            <a:r>
              <a:rPr lang="en-US" dirty="0"/>
              <a:t>the currents took him;</a:t>
            </a:r>
          </a:p>
          <a:p>
            <a:pPr marL="0" indent="0">
              <a:buNone/>
            </a:pPr>
            <a:r>
              <a:rPr lang="en-US" dirty="0"/>
              <a:t>he swirled with ice and trees in the swollen water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6553200" cy="137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SOAPSTone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Speaker</a:t>
            </a:r>
          </a:p>
          <a:p>
            <a:r>
              <a:rPr lang="en-US" sz="4000" b="1" dirty="0"/>
              <a:t>Occasion</a:t>
            </a:r>
          </a:p>
          <a:p>
            <a:r>
              <a:rPr lang="en-US" sz="4000" b="1" dirty="0"/>
              <a:t>Audience </a:t>
            </a:r>
          </a:p>
          <a:p>
            <a:r>
              <a:rPr lang="en-US" sz="4000" b="1" dirty="0"/>
              <a:t>Purpose</a:t>
            </a:r>
          </a:p>
          <a:p>
            <a:r>
              <a:rPr lang="en-US" sz="4000" b="1" dirty="0"/>
              <a:t>Subject</a:t>
            </a:r>
          </a:p>
          <a:p>
            <a:r>
              <a:rPr lang="en-US" sz="4000" b="1" dirty="0"/>
              <a:t>Tone</a:t>
            </a:r>
          </a:p>
        </p:txBody>
      </p:sp>
    </p:spTree>
    <p:extLst>
      <p:ext uri="{BB962C8B-B14F-4D97-AF65-F5344CB8AC3E}">
        <p14:creationId xmlns:p14="http://schemas.microsoft.com/office/powerpoint/2010/main" val="162382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Who is speaking in the piece? </a:t>
            </a:r>
          </a:p>
          <a:p>
            <a:r>
              <a:rPr lang="en-US" sz="3000" dirty="0"/>
              <a:t>What do you know about the speaker?</a:t>
            </a:r>
          </a:p>
          <a:p>
            <a:pPr lvl="1"/>
            <a:r>
              <a:rPr lang="en-US" sz="3000" dirty="0"/>
              <a:t>How do you know this about the speaker? </a:t>
            </a:r>
          </a:p>
          <a:p>
            <a:pPr lvl="1"/>
            <a:r>
              <a:rPr lang="en-US" sz="3000" dirty="0"/>
              <a:t>How would you characterize the speaker? </a:t>
            </a:r>
          </a:p>
          <a:p>
            <a:r>
              <a:rPr lang="en-US" sz="3000" dirty="0"/>
              <a:t>From what </a:t>
            </a:r>
            <a:r>
              <a:rPr lang="en-US" sz="3000" b="1" dirty="0"/>
              <a:t>point-of-view</a:t>
            </a:r>
            <a:r>
              <a:rPr lang="en-US" sz="3000" dirty="0"/>
              <a:t> is this story told? 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The speaker is NOT the author! </a:t>
            </a:r>
          </a:p>
        </p:txBody>
      </p:sp>
    </p:spTree>
    <p:extLst>
      <p:ext uri="{BB962C8B-B14F-4D97-AF65-F5344CB8AC3E}">
        <p14:creationId xmlns:p14="http://schemas.microsoft.com/office/powerpoint/2010/main" val="396226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Occasion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prompted the piece? </a:t>
            </a:r>
          </a:p>
          <a:p>
            <a:r>
              <a:rPr lang="en-US" sz="4000" dirty="0"/>
              <a:t>What is the setting? </a:t>
            </a:r>
          </a:p>
          <a:p>
            <a:pPr lvl="1"/>
            <a:r>
              <a:rPr lang="en-US" sz="3200" b="1" dirty="0"/>
              <a:t>Time period &amp; location</a:t>
            </a:r>
          </a:p>
          <a:p>
            <a:r>
              <a:rPr lang="en-US" sz="4000" dirty="0"/>
              <a:t>What is the </a:t>
            </a:r>
            <a:r>
              <a:rPr lang="en-US" sz="4000" b="1" dirty="0"/>
              <a:t>context</a:t>
            </a:r>
            <a:r>
              <a:rPr lang="en-US" sz="4000" dirty="0"/>
              <a:t>? </a:t>
            </a:r>
          </a:p>
          <a:p>
            <a:pPr lvl="1"/>
            <a:r>
              <a:rPr lang="en-US" sz="2800" dirty="0"/>
              <a:t>Is this piece in response to something? </a:t>
            </a:r>
          </a:p>
          <a:p>
            <a:pPr lvl="1"/>
            <a:r>
              <a:rPr lang="en-US" sz="2800" dirty="0"/>
              <a:t>What has inspired the piece? </a:t>
            </a:r>
          </a:p>
        </p:txBody>
      </p:sp>
    </p:spTree>
    <p:extLst>
      <p:ext uri="{BB962C8B-B14F-4D97-AF65-F5344CB8AC3E}">
        <p14:creationId xmlns:p14="http://schemas.microsoft.com/office/powerpoint/2010/main" val="217536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Who is the piece intended for? </a:t>
            </a:r>
          </a:p>
          <a:p>
            <a:pPr lvl="1"/>
            <a:r>
              <a:rPr lang="en-US" sz="2800" b="1" dirty="0"/>
              <a:t>Example: </a:t>
            </a:r>
            <a:r>
              <a:rPr lang="en-US" sz="2800" dirty="0"/>
              <a:t>selling Gatorade to teenage girls – how would we do this?</a:t>
            </a:r>
          </a:p>
          <a:p>
            <a:pPr lvl="1"/>
            <a:r>
              <a:rPr lang="en-US" sz="2800" b="1" dirty="0"/>
              <a:t>Example: </a:t>
            </a:r>
            <a:r>
              <a:rPr lang="en-US" sz="2800" dirty="0"/>
              <a:t>convincing your parents to send you to France for spring break</a:t>
            </a:r>
          </a:p>
        </p:txBody>
      </p:sp>
    </p:spTree>
    <p:extLst>
      <p:ext uri="{BB962C8B-B14F-4D97-AF65-F5344CB8AC3E}">
        <p14:creationId xmlns:p14="http://schemas.microsoft.com/office/powerpoint/2010/main" val="228632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this piece trying to achieve? </a:t>
            </a:r>
          </a:p>
          <a:p>
            <a:pPr lvl="1"/>
            <a:r>
              <a:rPr lang="en-US" sz="2800" dirty="0"/>
              <a:t>To entertain? Educate? Persuade? </a:t>
            </a:r>
          </a:p>
          <a:p>
            <a:r>
              <a:rPr lang="en-US" sz="4000" b="1" dirty="0"/>
              <a:t>What is this piece trying to make the reader feel?</a:t>
            </a:r>
          </a:p>
        </p:txBody>
      </p:sp>
    </p:spTree>
    <p:extLst>
      <p:ext uri="{BB962C8B-B14F-4D97-AF65-F5344CB8AC3E}">
        <p14:creationId xmlns:p14="http://schemas.microsoft.com/office/powerpoint/2010/main" val="339050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can this piece be summed up in 1-2 sentences?</a:t>
            </a:r>
          </a:p>
          <a:p>
            <a:r>
              <a:rPr lang="en-US" sz="5400" dirty="0"/>
              <a:t>What is the </a:t>
            </a:r>
            <a:r>
              <a:rPr lang="en-US" sz="5400" b="1" dirty="0"/>
              <a:t>topic</a:t>
            </a:r>
            <a:r>
              <a:rPr lang="en-US" sz="5400" dirty="0"/>
              <a:t> of this piece? </a:t>
            </a:r>
          </a:p>
        </p:txBody>
      </p:sp>
    </p:spTree>
    <p:extLst>
      <p:ext uri="{BB962C8B-B14F-4D97-AF65-F5344CB8AC3E}">
        <p14:creationId xmlns:p14="http://schemas.microsoft.com/office/powerpoint/2010/main" val="201427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the </a:t>
            </a:r>
            <a:r>
              <a:rPr lang="en-US" sz="4400" b="1" dirty="0"/>
              <a:t>mood</a:t>
            </a:r>
            <a:r>
              <a:rPr lang="en-US" sz="4400" dirty="0"/>
              <a:t> of the piece? </a:t>
            </a:r>
          </a:p>
          <a:p>
            <a:r>
              <a:rPr lang="en-US" sz="4400" dirty="0"/>
              <a:t>How would you characterize the tone of the speaker? The piece? </a:t>
            </a:r>
          </a:p>
        </p:txBody>
      </p:sp>
    </p:spTree>
    <p:extLst>
      <p:ext uri="{BB962C8B-B14F-4D97-AF65-F5344CB8AC3E}">
        <p14:creationId xmlns:p14="http://schemas.microsoft.com/office/powerpoint/2010/main" val="76069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choice </a:t>
            </a:r>
          </a:p>
          <a:p>
            <a:r>
              <a:rPr lang="en-US" dirty="0"/>
              <a:t>What words are used to help create the tone?</a:t>
            </a:r>
          </a:p>
          <a:p>
            <a:r>
              <a:rPr lang="en-US" dirty="0"/>
              <a:t>Specific words and vocabulary tell us a lot about:</a:t>
            </a:r>
          </a:p>
          <a:p>
            <a:pPr lvl="1"/>
            <a:r>
              <a:rPr lang="en-US" dirty="0"/>
              <a:t>Time period</a:t>
            </a:r>
          </a:p>
          <a:p>
            <a:pPr lvl="1"/>
            <a:r>
              <a:rPr lang="en-US" dirty="0"/>
              <a:t>The speaker’s background</a:t>
            </a:r>
          </a:p>
          <a:p>
            <a:pPr lvl="1"/>
            <a:r>
              <a:rPr lang="en-US" dirty="0"/>
              <a:t>The intended audience</a:t>
            </a:r>
          </a:p>
          <a:p>
            <a:pPr lvl="1"/>
            <a:r>
              <a:rPr lang="en-US" dirty="0"/>
              <a:t>Formality of the piece</a:t>
            </a:r>
          </a:p>
        </p:txBody>
      </p:sp>
    </p:spTree>
    <p:extLst>
      <p:ext uri="{BB962C8B-B14F-4D97-AF65-F5344CB8AC3E}">
        <p14:creationId xmlns:p14="http://schemas.microsoft.com/office/powerpoint/2010/main" val="994708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</TotalTime>
  <Words>270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Executive</vt:lpstr>
      <vt:lpstr>SOAPSTone &amp; Poetry Terms</vt:lpstr>
      <vt:lpstr>SOAPSTone</vt:lpstr>
      <vt:lpstr>Speaker</vt:lpstr>
      <vt:lpstr>Occasion </vt:lpstr>
      <vt:lpstr>Audience</vt:lpstr>
      <vt:lpstr>Purpose</vt:lpstr>
      <vt:lpstr>Subject</vt:lpstr>
      <vt:lpstr>Tone</vt:lpstr>
      <vt:lpstr>Diction</vt:lpstr>
      <vt:lpstr>Line</vt:lpstr>
      <vt:lpstr>Stanza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SOAPSTone &amp; Lit Terms</dc:title>
  <dc:creator>Whitney Schultz</dc:creator>
  <cp:lastModifiedBy>Wilson, Stephen</cp:lastModifiedBy>
  <cp:revision>5</cp:revision>
  <cp:lastPrinted>2016-09-19T14:27:26Z</cp:lastPrinted>
  <dcterms:created xsi:type="dcterms:W3CDTF">2016-09-19T14:14:32Z</dcterms:created>
  <dcterms:modified xsi:type="dcterms:W3CDTF">2016-11-22T13:15:13Z</dcterms:modified>
</cp:coreProperties>
</file>