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1" r:id="rId2"/>
    <p:sldId id="256" r:id="rId3"/>
    <p:sldId id="257" r:id="rId4"/>
    <p:sldId id="259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Thursday, November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November 06,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5975" y="455843"/>
            <a:ext cx="6545092" cy="619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5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&amp; LOTF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did Golding write this novel?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14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Golding view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LOTF is an example of a literary work that reveals Golding’s view of man and his opinion of war</a:t>
            </a:r>
          </a:p>
          <a:p>
            <a:r>
              <a:rPr lang="en-US" sz="2800" dirty="0" smtClean="0"/>
              <a:t>Moreover, society is a thin and fragile veil that when removed shows man for what he really is, a savage animal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812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slow death of the civilized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Shortly after arrival, Jack and the boys encounter a pig, but Jack is not able to follow through because of society taboo’s concerning killing are still ingrained within </a:t>
            </a:r>
            <a:endParaRPr lang="en-US" sz="2800" dirty="0"/>
          </a:p>
          <a:p>
            <a:r>
              <a:rPr lang="en-US" sz="2800" i="1" dirty="0" smtClean="0"/>
              <a:t>“The three boys rushed forward and Jack drew his knife again with a flourish. He raised his arm in the air. There was a pause, a hiatus, the pig continued to scream . . . the pause was long enough for them to understand what an enormity downward stroke would be” (28).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27700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thin veil is removed…..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Jack </a:t>
            </a:r>
            <a:r>
              <a:rPr lang="en-US" sz="2800" dirty="0"/>
              <a:t>along with the boys display animal savagery when they kill the mother pig 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r>
              <a:rPr lang="en-US" sz="2800" i="1" dirty="0"/>
              <a:t>“Jack was on top of the sow, stabbing downward with his knife . . . the spear moved forward inch by inch and the terrified squealing become a high pitched scream. Then Jack found the throat and the hot blood spouted over his hands” (149).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0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Absent from organized society, the boys of the Island become Golding’s view of mankind, vile and destructive </a:t>
            </a:r>
          </a:p>
          <a:p>
            <a:r>
              <a:rPr lang="en-US" sz="2800" dirty="0" smtClean="0"/>
              <a:t>However, those who are civilized are still prone to violence when the boys try to replicate the British model of a democratic government symbolized by adults (conch)</a:t>
            </a:r>
          </a:p>
          <a:p>
            <a:r>
              <a:rPr lang="en-US" sz="2800" dirty="0" smtClean="0"/>
              <a:t>These same civilized adults started the second world war that landed the boys on the island in the first place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sign from the adult world…..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dead parachute lands on the island from an air battle overhead symbolizing that the savagery of man exists in the civilized world</a:t>
            </a:r>
          </a:p>
          <a:p>
            <a:r>
              <a:rPr lang="en-US" sz="2800" dirty="0" smtClean="0"/>
              <a:t>That is, Golding see’s war as an action of destruction</a:t>
            </a:r>
          </a:p>
          <a:p>
            <a:r>
              <a:rPr lang="en-US" sz="2800" dirty="0" smtClean="0"/>
              <a:t>When removed </a:t>
            </a:r>
            <a:r>
              <a:rPr lang="en-US" sz="2800" dirty="0" smtClean="0"/>
              <a:t>from normal society, man reverts to what his nature deems him to be, a destructive creature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8512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compose an 11-sentence paragraph outlining the destructive nature of civilization into savagery on the island</a:t>
            </a:r>
          </a:p>
          <a:p>
            <a:r>
              <a:rPr lang="en-US" dirty="0" smtClean="0"/>
              <a:t>Follow the 11-sentence paragraph with the following format:</a:t>
            </a:r>
          </a:p>
          <a:p>
            <a:r>
              <a:rPr lang="en-US" dirty="0" smtClean="0"/>
              <a:t>Topic sentence outlining your three points</a:t>
            </a:r>
          </a:p>
          <a:p>
            <a:r>
              <a:rPr lang="en-US" dirty="0" smtClean="0"/>
              <a:t>Point # 1 : Point, Quote and Explain</a:t>
            </a:r>
          </a:p>
          <a:p>
            <a:r>
              <a:rPr lang="en-US" dirty="0" smtClean="0"/>
              <a:t>Point # 2 : Point , Quote and Explain</a:t>
            </a:r>
          </a:p>
          <a:p>
            <a:r>
              <a:rPr lang="en-US" dirty="0" smtClean="0"/>
              <a:t>Point # 3 : Point, Quote and Explain</a:t>
            </a:r>
          </a:p>
          <a:p>
            <a:r>
              <a:rPr lang="en-US" dirty="0" smtClean="0"/>
              <a:t>Concluding sentence to sum up your paragraph</a:t>
            </a:r>
          </a:p>
        </p:txBody>
      </p:sp>
    </p:spTree>
    <p:extLst>
      <p:ext uri="{BB962C8B-B14F-4D97-AF65-F5344CB8AC3E}">
        <p14:creationId xmlns:p14="http://schemas.microsoft.com/office/powerpoint/2010/main" xmlns="" val="34521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113</TotalTime>
  <Words>421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Slide 1</vt:lpstr>
      <vt:lpstr>WAR &amp; LOTF</vt:lpstr>
      <vt:lpstr>How did Golding view war?</vt:lpstr>
      <vt:lpstr>A slow death of the civilized</vt:lpstr>
      <vt:lpstr>The thin veil is removed…..</vt:lpstr>
      <vt:lpstr>Slide 6</vt:lpstr>
      <vt:lpstr>A sign from the adult world…..</vt:lpstr>
      <vt:lpstr>Assignment</vt:lpstr>
    </vt:vector>
  </TitlesOfParts>
  <Company>Educator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&amp; LOTF</dc:title>
  <dc:creator>Matthew  James MacDonald</dc:creator>
  <cp:lastModifiedBy>Stephen Wilson</cp:lastModifiedBy>
  <cp:revision>11</cp:revision>
  <dcterms:created xsi:type="dcterms:W3CDTF">2013-03-26T02:50:25Z</dcterms:created>
  <dcterms:modified xsi:type="dcterms:W3CDTF">2014-11-06T12:14:59Z</dcterms:modified>
</cp:coreProperties>
</file>