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8" r:id="rId1"/>
  </p:sldMasterIdLst>
  <p:sldIdLst>
    <p:sldId id="257" r:id="rId2"/>
    <p:sldId id="258" r:id="rId3"/>
    <p:sldId id="260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CDA"/>
    <a:srgbClr val="FDD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748" autoAdjust="0"/>
    <p:restoredTop sz="94660" autoAdjust="0"/>
  </p:normalViewPr>
  <p:slideViewPr>
    <p:cSldViewPr snapToGrid="0">
      <p:cViewPr varScale="1">
        <p:scale>
          <a:sx n="67" d="100"/>
          <a:sy n="67" d="100"/>
        </p:scale>
        <p:origin x="102" y="6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150A4-0C74-4E1F-98EB-4D4813BA9C1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198B8B-727C-4F2D-8997-DCD42248469A}">
      <dgm:prSet/>
      <dgm:spPr/>
      <dgm:t>
        <a:bodyPr/>
        <a:lstStyle/>
        <a:p>
          <a:r>
            <a:rPr lang="en-CA" b="1" dirty="0" smtClean="0"/>
            <a:t>Chapter 13 (Present and Past)</a:t>
          </a:r>
          <a:endParaRPr lang="en-US" dirty="0"/>
        </a:p>
      </dgm:t>
    </dgm:pt>
    <dgm:pt modelId="{1EE39655-756E-4750-AF50-B642D2146811}" type="parTrans" cxnId="{44B1C535-CE62-4FF5-8B24-484EE69A1C2F}">
      <dgm:prSet/>
      <dgm:spPr/>
      <dgm:t>
        <a:bodyPr/>
        <a:lstStyle/>
        <a:p>
          <a:endParaRPr lang="en-US"/>
        </a:p>
      </dgm:t>
    </dgm:pt>
    <dgm:pt modelId="{9EE300E9-FF37-4E0E-8892-A60A336F739D}" type="sibTrans" cxnId="{44B1C535-CE62-4FF5-8B24-484EE69A1C2F}">
      <dgm:prSet/>
      <dgm:spPr/>
      <dgm:t>
        <a:bodyPr/>
        <a:lstStyle/>
        <a:p>
          <a:endParaRPr lang="en-US"/>
        </a:p>
      </dgm:t>
    </dgm:pt>
    <dgm:pt modelId="{31BF021F-C4C4-4C23-84FC-5CC126AB1C66}">
      <dgm:prSet/>
      <dgm:spPr/>
      <dgm:t>
        <a:bodyPr/>
        <a:lstStyle/>
        <a:p>
          <a:r>
            <a:rPr lang="en-CA" smtClean="0"/>
            <a:t>Kate and Daniel talk about empathy. This leads to their first argument</a:t>
          </a:r>
          <a:endParaRPr lang="en-US"/>
        </a:p>
      </dgm:t>
    </dgm:pt>
    <dgm:pt modelId="{3EF6F423-C558-4398-A096-121756065DA8}" type="parTrans" cxnId="{1B3BF2CF-7A7A-43CD-B1D2-70AF09C031F7}">
      <dgm:prSet/>
      <dgm:spPr/>
      <dgm:t>
        <a:bodyPr/>
        <a:lstStyle/>
        <a:p>
          <a:endParaRPr lang="en-US"/>
        </a:p>
      </dgm:t>
    </dgm:pt>
    <dgm:pt modelId="{651F85AB-4A6F-4FDA-8F15-2AE0FF33F64D}" type="sibTrans" cxnId="{1B3BF2CF-7A7A-43CD-B1D2-70AF09C031F7}">
      <dgm:prSet/>
      <dgm:spPr/>
      <dgm:t>
        <a:bodyPr/>
        <a:lstStyle/>
        <a:p>
          <a:endParaRPr lang="en-US"/>
        </a:p>
      </dgm:t>
    </dgm:pt>
    <dgm:pt modelId="{09853AD7-62BE-46DF-9966-AD6F386B1D06}">
      <dgm:prSet/>
      <dgm:spPr/>
      <dgm:t>
        <a:bodyPr/>
        <a:lstStyle/>
        <a:p>
          <a:r>
            <a:rPr lang="en-CA" smtClean="0"/>
            <a:t>Kate notes that Daniel has always had it easy, has never had to struggle</a:t>
          </a:r>
          <a:endParaRPr lang="en-US"/>
        </a:p>
      </dgm:t>
    </dgm:pt>
    <dgm:pt modelId="{98372045-BFF7-478B-BC95-56B9367B6A40}" type="parTrans" cxnId="{84BB2F55-FBE6-417D-B0FD-069CCCB7462C}">
      <dgm:prSet/>
      <dgm:spPr/>
      <dgm:t>
        <a:bodyPr/>
        <a:lstStyle/>
        <a:p>
          <a:endParaRPr lang="en-US"/>
        </a:p>
      </dgm:t>
    </dgm:pt>
    <dgm:pt modelId="{37131584-6359-45FD-AFCF-ED5042A80478}" type="sibTrans" cxnId="{84BB2F55-FBE6-417D-B0FD-069CCCB7462C}">
      <dgm:prSet/>
      <dgm:spPr/>
      <dgm:t>
        <a:bodyPr/>
        <a:lstStyle/>
        <a:p>
          <a:endParaRPr lang="en-US"/>
        </a:p>
      </dgm:t>
    </dgm:pt>
    <dgm:pt modelId="{4C3C938E-B31E-4D27-944F-55611264CD14}">
      <dgm:prSet/>
      <dgm:spPr/>
      <dgm:t>
        <a:bodyPr/>
        <a:lstStyle/>
        <a:p>
          <a:r>
            <a:rPr lang="en-CA" smtClean="0"/>
            <a:t>Reflection on incident between Luke and Sally McLean</a:t>
          </a:r>
          <a:endParaRPr lang="en-US"/>
        </a:p>
      </dgm:t>
    </dgm:pt>
    <dgm:pt modelId="{70795263-42E4-4663-8786-0EBAB8ADD28E}" type="parTrans" cxnId="{A1CDE146-171D-4607-B094-13340676CFED}">
      <dgm:prSet/>
      <dgm:spPr/>
      <dgm:t>
        <a:bodyPr/>
        <a:lstStyle/>
        <a:p>
          <a:endParaRPr lang="en-US"/>
        </a:p>
      </dgm:t>
    </dgm:pt>
    <dgm:pt modelId="{5CDAE763-7AB0-4342-BA9A-5AC399C1FF03}" type="sibTrans" cxnId="{A1CDE146-171D-4607-B094-13340676CFED}">
      <dgm:prSet/>
      <dgm:spPr/>
      <dgm:t>
        <a:bodyPr/>
        <a:lstStyle/>
        <a:p>
          <a:endParaRPr lang="en-US"/>
        </a:p>
      </dgm:t>
    </dgm:pt>
    <dgm:pt modelId="{05859578-18EB-4287-A0BE-5B290D7AAC17}">
      <dgm:prSet/>
      <dgm:spPr/>
      <dgm:t>
        <a:bodyPr/>
        <a:lstStyle/>
        <a:p>
          <a:r>
            <a:rPr lang="en-CA" smtClean="0"/>
            <a:t>Luke does end up losing position at McLean store</a:t>
          </a:r>
          <a:endParaRPr lang="en-US"/>
        </a:p>
      </dgm:t>
    </dgm:pt>
    <dgm:pt modelId="{7B6684C5-CA35-422A-B21F-3BB9993111BE}" type="parTrans" cxnId="{EF447528-D507-42EA-BC4A-03E22BF18701}">
      <dgm:prSet/>
      <dgm:spPr/>
      <dgm:t>
        <a:bodyPr/>
        <a:lstStyle/>
        <a:p>
          <a:endParaRPr lang="en-US"/>
        </a:p>
      </dgm:t>
    </dgm:pt>
    <dgm:pt modelId="{A623A6BB-4C05-45BD-BC9C-477870AC0042}" type="sibTrans" cxnId="{EF447528-D507-42EA-BC4A-03E22BF18701}">
      <dgm:prSet/>
      <dgm:spPr/>
      <dgm:t>
        <a:bodyPr/>
        <a:lstStyle/>
        <a:p>
          <a:endParaRPr lang="en-US"/>
        </a:p>
      </dgm:t>
    </dgm:pt>
    <dgm:pt modelId="{EA4ADBFE-9BE3-4287-9EFB-07A8A0C8F8E0}">
      <dgm:prSet/>
      <dgm:spPr/>
      <dgm:t>
        <a:bodyPr/>
        <a:lstStyle/>
        <a:p>
          <a:r>
            <a:rPr lang="en-CA" smtClean="0"/>
            <a:t>Past to Present: Kate acknowledges that Daniel has seen birthday invitation</a:t>
          </a:r>
          <a:endParaRPr lang="en-US"/>
        </a:p>
      </dgm:t>
    </dgm:pt>
    <dgm:pt modelId="{9BB47EF9-9DF3-414D-9218-42B6A116E555}" type="parTrans" cxnId="{0D137CDC-E83D-4BB6-92EE-243EF4679135}">
      <dgm:prSet/>
      <dgm:spPr/>
      <dgm:t>
        <a:bodyPr/>
        <a:lstStyle/>
        <a:p>
          <a:endParaRPr lang="en-US"/>
        </a:p>
      </dgm:t>
    </dgm:pt>
    <dgm:pt modelId="{8917B56C-4EED-4B11-B496-8D3728FA1212}" type="sibTrans" cxnId="{0D137CDC-E83D-4BB6-92EE-243EF4679135}">
      <dgm:prSet/>
      <dgm:spPr/>
      <dgm:t>
        <a:bodyPr/>
        <a:lstStyle/>
        <a:p>
          <a:endParaRPr lang="en-US"/>
        </a:p>
      </dgm:t>
    </dgm:pt>
    <dgm:pt modelId="{2C5A960C-BB3C-4DD6-A060-75F4729F1E9B}">
      <dgm:prSet/>
      <dgm:spPr/>
      <dgm:t>
        <a:bodyPr/>
        <a:lstStyle/>
        <a:p>
          <a:r>
            <a:rPr lang="en-CA" smtClean="0"/>
            <a:t>Kate goes to dinner with Daniel’s parents (Nothing really exciting here)</a:t>
          </a:r>
          <a:endParaRPr lang="en-US"/>
        </a:p>
      </dgm:t>
    </dgm:pt>
    <dgm:pt modelId="{D4B71CEB-6594-4524-8F68-55079E6A0FA2}" type="parTrans" cxnId="{1FF60150-5152-41CD-B244-DF5DA938BA85}">
      <dgm:prSet/>
      <dgm:spPr/>
      <dgm:t>
        <a:bodyPr/>
        <a:lstStyle/>
        <a:p>
          <a:endParaRPr lang="en-US"/>
        </a:p>
      </dgm:t>
    </dgm:pt>
    <dgm:pt modelId="{1C743DAF-7E7F-43AD-927E-BF41ABAE35BC}" type="sibTrans" cxnId="{1FF60150-5152-41CD-B244-DF5DA938BA85}">
      <dgm:prSet/>
      <dgm:spPr/>
      <dgm:t>
        <a:bodyPr/>
        <a:lstStyle/>
        <a:p>
          <a:endParaRPr lang="en-US"/>
        </a:p>
      </dgm:t>
    </dgm:pt>
    <dgm:pt modelId="{F9B15F57-01E0-481D-9BD8-5D7D5158F3BE}">
      <dgm:prSet/>
      <dgm:spPr/>
      <dgm:t>
        <a:bodyPr/>
        <a:lstStyle/>
        <a:p>
          <a:r>
            <a:rPr lang="en-CA" smtClean="0"/>
            <a:t>Kate invites Daniel to the party. This results in some different emotions</a:t>
          </a:r>
          <a:endParaRPr lang="en-US"/>
        </a:p>
      </dgm:t>
    </dgm:pt>
    <dgm:pt modelId="{56CA737C-95A8-47BC-832F-814E47B43DF8}" type="parTrans" cxnId="{C362A598-139D-428A-8A2D-9D9FB0E040A5}">
      <dgm:prSet/>
      <dgm:spPr/>
      <dgm:t>
        <a:bodyPr/>
        <a:lstStyle/>
        <a:p>
          <a:endParaRPr lang="en-US"/>
        </a:p>
      </dgm:t>
    </dgm:pt>
    <dgm:pt modelId="{786DF012-F8E9-48A5-97E2-F700C65268DF}" type="sibTrans" cxnId="{C362A598-139D-428A-8A2D-9D9FB0E040A5}">
      <dgm:prSet/>
      <dgm:spPr/>
      <dgm:t>
        <a:bodyPr/>
        <a:lstStyle/>
        <a:p>
          <a:endParaRPr lang="en-US"/>
        </a:p>
      </dgm:t>
    </dgm:pt>
    <dgm:pt modelId="{CBAD104C-B6DB-4B86-9C3A-F71B9F911815}">
      <dgm:prSet/>
      <dgm:spPr/>
      <dgm:t>
        <a:bodyPr/>
        <a:lstStyle/>
        <a:p>
          <a:r>
            <a:rPr lang="en-CA" b="1" dirty="0" smtClean="0"/>
            <a:t>Chapter 14 (Takes Place in the Past)</a:t>
          </a:r>
          <a:endParaRPr lang="en-US" dirty="0"/>
        </a:p>
      </dgm:t>
    </dgm:pt>
    <dgm:pt modelId="{D3C6C283-24EA-48B5-A208-657308B42E9B}" type="parTrans" cxnId="{0925A201-2CA4-4813-B4CC-29F83D535ABC}">
      <dgm:prSet/>
      <dgm:spPr/>
      <dgm:t>
        <a:bodyPr/>
        <a:lstStyle/>
        <a:p>
          <a:endParaRPr lang="en-US"/>
        </a:p>
      </dgm:t>
    </dgm:pt>
    <dgm:pt modelId="{B9B187D6-9AC4-457E-A807-F2C34E8B90D8}" type="sibTrans" cxnId="{0925A201-2CA4-4813-B4CC-29F83D535ABC}">
      <dgm:prSet/>
      <dgm:spPr/>
      <dgm:t>
        <a:bodyPr/>
        <a:lstStyle/>
        <a:p>
          <a:endParaRPr lang="en-US"/>
        </a:p>
      </dgm:t>
    </dgm:pt>
    <dgm:pt modelId="{697C6358-257F-4AB4-ADB7-AD393A9FE062}">
      <dgm:prSet/>
      <dgm:spPr/>
      <dgm:t>
        <a:bodyPr/>
        <a:lstStyle/>
        <a:p>
          <a:r>
            <a:rPr lang="en-CA" dirty="0" smtClean="0"/>
            <a:t>Winter is a challenge, especially for Matt</a:t>
          </a:r>
          <a:endParaRPr lang="en-US" dirty="0"/>
        </a:p>
      </dgm:t>
    </dgm:pt>
    <dgm:pt modelId="{DB3C08C0-7348-4191-9D49-FAD19A199EAF}" type="parTrans" cxnId="{E27690A2-5E1F-4161-83AD-CFD3404B870B}">
      <dgm:prSet/>
      <dgm:spPr/>
      <dgm:t>
        <a:bodyPr/>
        <a:lstStyle/>
        <a:p>
          <a:endParaRPr lang="en-US"/>
        </a:p>
      </dgm:t>
    </dgm:pt>
    <dgm:pt modelId="{73195367-0BD6-473B-938B-9BD0A06EF897}" type="sibTrans" cxnId="{E27690A2-5E1F-4161-83AD-CFD3404B870B}">
      <dgm:prSet/>
      <dgm:spPr/>
      <dgm:t>
        <a:bodyPr/>
        <a:lstStyle/>
        <a:p>
          <a:endParaRPr lang="en-US"/>
        </a:p>
      </dgm:t>
    </dgm:pt>
    <dgm:pt modelId="{F0B432AE-B765-4FAA-86E4-427920123682}">
      <dgm:prSet/>
      <dgm:spPr/>
      <dgm:t>
        <a:bodyPr/>
        <a:lstStyle/>
        <a:p>
          <a:r>
            <a:rPr lang="en-CA" smtClean="0"/>
            <a:t>Differences between Matt and Luke in terms of worry – Matt more concerned</a:t>
          </a:r>
          <a:endParaRPr lang="en-US"/>
        </a:p>
      </dgm:t>
    </dgm:pt>
    <dgm:pt modelId="{42B3EB25-565E-4DD6-AFD1-F6D0D1222EFC}" type="parTrans" cxnId="{540698E4-906F-4586-B587-0164ACB5235B}">
      <dgm:prSet/>
      <dgm:spPr/>
      <dgm:t>
        <a:bodyPr/>
        <a:lstStyle/>
        <a:p>
          <a:endParaRPr lang="en-US"/>
        </a:p>
      </dgm:t>
    </dgm:pt>
    <dgm:pt modelId="{D3A85164-E6CB-4F1A-85D9-EC3194B949DB}" type="sibTrans" cxnId="{540698E4-906F-4586-B587-0164ACB5235B}">
      <dgm:prSet/>
      <dgm:spPr/>
      <dgm:t>
        <a:bodyPr/>
        <a:lstStyle/>
        <a:p>
          <a:endParaRPr lang="en-US"/>
        </a:p>
      </dgm:t>
    </dgm:pt>
    <dgm:pt modelId="{36BB4E4C-1278-4435-A30D-DEC9BBDC0CAD}">
      <dgm:prSet/>
      <dgm:spPr/>
      <dgm:t>
        <a:bodyPr/>
        <a:lstStyle/>
        <a:p>
          <a:r>
            <a:rPr lang="en-CA" smtClean="0"/>
            <a:t>This leads to “unrivalled time for magnifying tensions” (164)</a:t>
          </a:r>
          <a:endParaRPr lang="en-US"/>
        </a:p>
      </dgm:t>
    </dgm:pt>
    <dgm:pt modelId="{B2AB222D-4CCA-4C72-BCA7-CB486E59034A}" type="parTrans" cxnId="{C38FF3C8-2862-4FB3-A300-0C26127854E5}">
      <dgm:prSet/>
      <dgm:spPr/>
      <dgm:t>
        <a:bodyPr/>
        <a:lstStyle/>
        <a:p>
          <a:endParaRPr lang="en-US"/>
        </a:p>
      </dgm:t>
    </dgm:pt>
    <dgm:pt modelId="{723CA5A0-B093-47EF-9FA3-407B52854AFA}" type="sibTrans" cxnId="{C38FF3C8-2862-4FB3-A300-0C26127854E5}">
      <dgm:prSet/>
      <dgm:spPr/>
      <dgm:t>
        <a:bodyPr/>
        <a:lstStyle/>
        <a:p>
          <a:endParaRPr lang="en-US"/>
        </a:p>
      </dgm:t>
    </dgm:pt>
    <dgm:pt modelId="{9D4EAED4-0018-420B-8210-B6C2ECC607A8}">
      <dgm:prSet/>
      <dgm:spPr/>
      <dgm:t>
        <a:bodyPr/>
        <a:lstStyle/>
        <a:p>
          <a:r>
            <a:rPr lang="en-CA" smtClean="0"/>
            <a:t>Difficulty of Christmas. More anger building between Matt and Luke but also kindness of neighbours and community over Christmas with dinners, gifts, etc.</a:t>
          </a:r>
          <a:endParaRPr lang="en-US"/>
        </a:p>
      </dgm:t>
    </dgm:pt>
    <dgm:pt modelId="{AB86E9A4-5B52-47B2-9494-C2844F48E812}" type="parTrans" cxnId="{27094A04-9DFF-4C9C-B34C-64F46AF92696}">
      <dgm:prSet/>
      <dgm:spPr/>
      <dgm:t>
        <a:bodyPr/>
        <a:lstStyle/>
        <a:p>
          <a:endParaRPr lang="en-US"/>
        </a:p>
      </dgm:t>
    </dgm:pt>
    <dgm:pt modelId="{6BFAF80E-AA4A-4CC5-B7E6-36DF017E89FC}" type="sibTrans" cxnId="{27094A04-9DFF-4C9C-B34C-64F46AF92696}">
      <dgm:prSet/>
      <dgm:spPr/>
      <dgm:t>
        <a:bodyPr/>
        <a:lstStyle/>
        <a:p>
          <a:endParaRPr lang="en-US"/>
        </a:p>
      </dgm:t>
    </dgm:pt>
    <dgm:pt modelId="{DDFD0864-5512-4122-91DC-773A9D739084}">
      <dgm:prSet/>
      <dgm:spPr/>
      <dgm:t>
        <a:bodyPr/>
        <a:lstStyle/>
        <a:p>
          <a:r>
            <a:rPr lang="en-CA" smtClean="0"/>
            <a:t>Hints throughout the chapter about Pye family. Matt and Luke agree Laurie gets hit.</a:t>
          </a:r>
          <a:endParaRPr lang="en-US"/>
        </a:p>
      </dgm:t>
    </dgm:pt>
    <dgm:pt modelId="{9E37CB9B-B552-43C0-8018-CCD4E918E04A}" type="parTrans" cxnId="{85279132-851A-4167-8073-C52AAB07B628}">
      <dgm:prSet/>
      <dgm:spPr/>
      <dgm:t>
        <a:bodyPr/>
        <a:lstStyle/>
        <a:p>
          <a:endParaRPr lang="en-US"/>
        </a:p>
      </dgm:t>
    </dgm:pt>
    <dgm:pt modelId="{B74CA3BE-7088-497E-9C38-A6DBAEF6ED93}" type="sibTrans" cxnId="{85279132-851A-4167-8073-C52AAB07B628}">
      <dgm:prSet/>
      <dgm:spPr/>
      <dgm:t>
        <a:bodyPr/>
        <a:lstStyle/>
        <a:p>
          <a:endParaRPr lang="en-US"/>
        </a:p>
      </dgm:t>
    </dgm:pt>
    <dgm:pt modelId="{0FA71705-B256-47F9-B11D-C22C72942D74}">
      <dgm:prSet/>
      <dgm:spPr/>
      <dgm:t>
        <a:bodyPr/>
        <a:lstStyle/>
        <a:p>
          <a:r>
            <a:rPr lang="en-CA" b="1" dirty="0" smtClean="0"/>
            <a:t>Chapter 15 (Takes Places in the Past)</a:t>
          </a:r>
          <a:endParaRPr lang="en-US" dirty="0"/>
        </a:p>
      </dgm:t>
    </dgm:pt>
    <dgm:pt modelId="{1531E451-0DD1-44D0-8EC3-7E704BB0A5FE}" type="parTrans" cxnId="{39A8DD6C-6389-4E3A-A278-16ECC7B3B139}">
      <dgm:prSet/>
      <dgm:spPr/>
      <dgm:t>
        <a:bodyPr/>
        <a:lstStyle/>
        <a:p>
          <a:endParaRPr lang="en-US"/>
        </a:p>
      </dgm:t>
    </dgm:pt>
    <dgm:pt modelId="{95679B87-4110-414D-9CDF-86CB6EFB3FD4}" type="sibTrans" cxnId="{39A8DD6C-6389-4E3A-A278-16ECC7B3B139}">
      <dgm:prSet/>
      <dgm:spPr/>
      <dgm:t>
        <a:bodyPr/>
        <a:lstStyle/>
        <a:p>
          <a:endParaRPr lang="en-US"/>
        </a:p>
      </dgm:t>
    </dgm:pt>
    <dgm:pt modelId="{ED51C565-C327-4466-A013-C995EA6A5117}">
      <dgm:prSet/>
      <dgm:spPr/>
      <dgm:t>
        <a:bodyPr/>
        <a:lstStyle/>
        <a:p>
          <a:r>
            <a:rPr lang="en-CA" smtClean="0"/>
            <a:t>Memories of the kids together, potty-training Bo and teaching her nursery rhymes</a:t>
          </a:r>
          <a:endParaRPr lang="en-US"/>
        </a:p>
      </dgm:t>
    </dgm:pt>
    <dgm:pt modelId="{596F1EEE-A249-4730-9D8A-E1948E5922FB}" type="parTrans" cxnId="{A7CBE131-C522-4787-902E-E2B1A30C8D11}">
      <dgm:prSet/>
      <dgm:spPr/>
      <dgm:t>
        <a:bodyPr/>
        <a:lstStyle/>
        <a:p>
          <a:endParaRPr lang="en-US"/>
        </a:p>
      </dgm:t>
    </dgm:pt>
    <dgm:pt modelId="{D2308550-2E98-492A-A50A-9D618E6DE13C}" type="sibTrans" cxnId="{A7CBE131-C522-4787-902E-E2B1A30C8D11}">
      <dgm:prSet/>
      <dgm:spPr/>
      <dgm:t>
        <a:bodyPr/>
        <a:lstStyle/>
        <a:p>
          <a:endParaRPr lang="en-US"/>
        </a:p>
      </dgm:t>
    </dgm:pt>
    <dgm:pt modelId="{33E424AC-A82C-496B-A98F-897505144EC4}">
      <dgm:prSet/>
      <dgm:spPr/>
      <dgm:t>
        <a:bodyPr/>
        <a:lstStyle/>
        <a:p>
          <a:r>
            <a:rPr lang="en-CA" smtClean="0"/>
            <a:t>Fun ends when Matt starts worrying about money. This sets Luke off. “Something will turn up.”</a:t>
          </a:r>
          <a:endParaRPr lang="en-US"/>
        </a:p>
      </dgm:t>
    </dgm:pt>
    <dgm:pt modelId="{6EA3DDC2-7C07-40B2-A855-8E80EEB94156}" type="parTrans" cxnId="{728346B1-2FC7-4B26-8A49-FAC3BFB9EC68}">
      <dgm:prSet/>
      <dgm:spPr/>
      <dgm:t>
        <a:bodyPr/>
        <a:lstStyle/>
        <a:p>
          <a:endParaRPr lang="en-US"/>
        </a:p>
      </dgm:t>
    </dgm:pt>
    <dgm:pt modelId="{E66F8CCE-78E0-47D5-A99C-FEA0C4DDBEE3}" type="sibTrans" cxnId="{728346B1-2FC7-4B26-8A49-FAC3BFB9EC68}">
      <dgm:prSet/>
      <dgm:spPr/>
      <dgm:t>
        <a:bodyPr/>
        <a:lstStyle/>
        <a:p>
          <a:endParaRPr lang="en-US"/>
        </a:p>
      </dgm:t>
    </dgm:pt>
    <dgm:pt modelId="{FB886457-A161-4203-8B86-8396BDAE46CA}">
      <dgm:prSet/>
      <dgm:spPr/>
      <dgm:t>
        <a:bodyPr/>
        <a:lstStyle/>
        <a:p>
          <a:r>
            <a:rPr lang="en-CA" smtClean="0"/>
            <a:t>Matt plans to quit school to work at a store. This infuriates Luke</a:t>
          </a:r>
          <a:endParaRPr lang="en-US"/>
        </a:p>
      </dgm:t>
    </dgm:pt>
    <dgm:pt modelId="{91667857-BD4E-4ACD-8A99-6033A018C2E2}" type="parTrans" cxnId="{0E8BF998-6C5C-4D1E-B9AF-8DF38A6A831E}">
      <dgm:prSet/>
      <dgm:spPr/>
      <dgm:t>
        <a:bodyPr/>
        <a:lstStyle/>
        <a:p>
          <a:endParaRPr lang="en-US"/>
        </a:p>
      </dgm:t>
    </dgm:pt>
    <dgm:pt modelId="{75178521-D73D-4B36-8033-69EC9154D6FA}" type="sibTrans" cxnId="{0E8BF998-6C5C-4D1E-B9AF-8DF38A6A831E}">
      <dgm:prSet/>
      <dgm:spPr/>
      <dgm:t>
        <a:bodyPr/>
        <a:lstStyle/>
        <a:p>
          <a:endParaRPr lang="en-US"/>
        </a:p>
      </dgm:t>
    </dgm:pt>
    <dgm:pt modelId="{1C376DDF-4BE8-4743-997B-2836C27E0968}">
      <dgm:prSet/>
      <dgm:spPr/>
      <dgm:t>
        <a:bodyPr/>
        <a:lstStyle/>
        <a:p>
          <a:r>
            <a:rPr lang="en-CA" smtClean="0"/>
            <a:t>Luke: “You get your degree. Then you get a job, because then you’ll be able to get a good job. And then you can help, if we still need help” (179).</a:t>
          </a:r>
          <a:endParaRPr lang="en-US"/>
        </a:p>
      </dgm:t>
    </dgm:pt>
    <dgm:pt modelId="{091FC7BA-B2B9-4D8F-A2B5-0034B0263B9B}" type="parTrans" cxnId="{00E81AC2-8F36-4CD5-892A-E28FA42448ED}">
      <dgm:prSet/>
      <dgm:spPr/>
      <dgm:t>
        <a:bodyPr/>
        <a:lstStyle/>
        <a:p>
          <a:endParaRPr lang="en-US"/>
        </a:p>
      </dgm:t>
    </dgm:pt>
    <dgm:pt modelId="{AF650EC1-FFC3-4C8F-8747-F395E1E14B81}" type="sibTrans" cxnId="{00E81AC2-8F36-4CD5-892A-E28FA42448ED}">
      <dgm:prSet/>
      <dgm:spPr/>
      <dgm:t>
        <a:bodyPr/>
        <a:lstStyle/>
        <a:p>
          <a:endParaRPr lang="en-US"/>
        </a:p>
      </dgm:t>
    </dgm:pt>
    <dgm:pt modelId="{5DF1C5CB-EA0F-4B39-86CC-803438F675E1}">
      <dgm:prSet/>
      <dgm:spPr/>
      <dgm:t>
        <a:bodyPr/>
        <a:lstStyle/>
        <a:p>
          <a:r>
            <a:rPr lang="en-CA" smtClean="0"/>
            <a:t>Tension boils over. Matt and Luke fight. </a:t>
          </a:r>
          <a:endParaRPr lang="en-US"/>
        </a:p>
      </dgm:t>
    </dgm:pt>
    <dgm:pt modelId="{4DAD7C34-EC29-4FD6-B06B-167767F898D5}" type="parTrans" cxnId="{70C3D7B4-1641-41CA-93B2-2487BA3802F4}">
      <dgm:prSet/>
      <dgm:spPr/>
      <dgm:t>
        <a:bodyPr/>
        <a:lstStyle/>
        <a:p>
          <a:endParaRPr lang="en-US"/>
        </a:p>
      </dgm:t>
    </dgm:pt>
    <dgm:pt modelId="{BEED0080-1BDC-4F9B-A4F2-23B7C9482765}" type="sibTrans" cxnId="{70C3D7B4-1641-41CA-93B2-2487BA3802F4}">
      <dgm:prSet/>
      <dgm:spPr/>
      <dgm:t>
        <a:bodyPr/>
        <a:lstStyle/>
        <a:p>
          <a:endParaRPr lang="en-US"/>
        </a:p>
      </dgm:t>
    </dgm:pt>
    <dgm:pt modelId="{7A55FF30-57E5-4A82-9E59-F4051A102948}">
      <dgm:prSet/>
      <dgm:spPr/>
      <dgm:t>
        <a:bodyPr/>
        <a:lstStyle/>
        <a:p>
          <a:r>
            <a:rPr lang="en-CA" smtClean="0"/>
            <a:t>Something does turn up for Luke</a:t>
          </a:r>
          <a:endParaRPr lang="en-US"/>
        </a:p>
      </dgm:t>
    </dgm:pt>
    <dgm:pt modelId="{41D1545B-77CE-4F7E-A79B-39781033972F}" type="parTrans" cxnId="{FED78B6B-E187-436F-B27D-C73999173F4B}">
      <dgm:prSet/>
      <dgm:spPr/>
      <dgm:t>
        <a:bodyPr/>
        <a:lstStyle/>
        <a:p>
          <a:endParaRPr lang="en-US"/>
        </a:p>
      </dgm:t>
    </dgm:pt>
    <dgm:pt modelId="{A9B2255F-5230-4185-AA76-C097801735FF}" type="sibTrans" cxnId="{FED78B6B-E187-436F-B27D-C73999173F4B}">
      <dgm:prSet/>
      <dgm:spPr/>
      <dgm:t>
        <a:bodyPr/>
        <a:lstStyle/>
        <a:p>
          <a:endParaRPr lang="en-US"/>
        </a:p>
      </dgm:t>
    </dgm:pt>
    <dgm:pt modelId="{1AEED429-776E-45B3-8053-2184BE5E360A}" type="pres">
      <dgm:prSet presAssocID="{8FA150A4-0C74-4E1F-98EB-4D4813BA9C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42EC2B-4DDB-4D38-AEF5-BA4CA388227D}" type="pres">
      <dgm:prSet presAssocID="{02198B8B-727C-4F2D-8997-DCD42248469A}" presName="composite" presStyleCnt="0"/>
      <dgm:spPr/>
    </dgm:pt>
    <dgm:pt modelId="{F6519BD9-C724-462B-8C15-15225DEF803F}" type="pres">
      <dgm:prSet presAssocID="{02198B8B-727C-4F2D-8997-DCD42248469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8323EBF-8133-4AA8-8875-D9081838549C}" type="pres">
      <dgm:prSet presAssocID="{02198B8B-727C-4F2D-8997-DCD42248469A}" presName="desTx" presStyleLbl="alignAccFollowNode1" presStyleIdx="0" presStyleCnt="3">
        <dgm:presLayoutVars>
          <dgm:bulletEnabled val="1"/>
        </dgm:presLayoutVars>
      </dgm:prSet>
      <dgm:spPr/>
    </dgm:pt>
    <dgm:pt modelId="{58466F6B-B558-4650-882E-A5BB412943DD}" type="pres">
      <dgm:prSet presAssocID="{9EE300E9-FF37-4E0E-8892-A60A336F739D}" presName="space" presStyleCnt="0"/>
      <dgm:spPr/>
    </dgm:pt>
    <dgm:pt modelId="{7422DED4-ED01-40CF-AC63-0674EFCA8B5C}" type="pres">
      <dgm:prSet presAssocID="{CBAD104C-B6DB-4B86-9C3A-F71B9F911815}" presName="composite" presStyleCnt="0"/>
      <dgm:spPr/>
    </dgm:pt>
    <dgm:pt modelId="{E16C12B5-936F-4530-A2C6-8C397239A883}" type="pres">
      <dgm:prSet presAssocID="{CBAD104C-B6DB-4B86-9C3A-F71B9F91181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474BD51-A780-4A07-A10D-952E2F269AAD}" type="pres">
      <dgm:prSet presAssocID="{CBAD104C-B6DB-4B86-9C3A-F71B9F911815}" presName="desTx" presStyleLbl="alignAccFollowNode1" presStyleIdx="1" presStyleCnt="3">
        <dgm:presLayoutVars>
          <dgm:bulletEnabled val="1"/>
        </dgm:presLayoutVars>
      </dgm:prSet>
      <dgm:spPr/>
    </dgm:pt>
    <dgm:pt modelId="{01ADDBE4-010B-4D5E-A6C0-DAFE29D3604F}" type="pres">
      <dgm:prSet presAssocID="{B9B187D6-9AC4-457E-A807-F2C34E8B90D8}" presName="space" presStyleCnt="0"/>
      <dgm:spPr/>
    </dgm:pt>
    <dgm:pt modelId="{FD7EDC11-9504-48F8-939D-7AA80E675ECE}" type="pres">
      <dgm:prSet presAssocID="{0FA71705-B256-47F9-B11D-C22C72942D74}" presName="composite" presStyleCnt="0"/>
      <dgm:spPr/>
    </dgm:pt>
    <dgm:pt modelId="{E4908E38-3275-49D1-8FFD-40F0AEE93143}" type="pres">
      <dgm:prSet presAssocID="{0FA71705-B256-47F9-B11D-C22C72942D7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F4D820E-1A87-4E67-A1A2-8EF33CC74A0F}" type="pres">
      <dgm:prSet presAssocID="{0FA71705-B256-47F9-B11D-C22C72942D74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4E06664-F4E1-458A-8DD0-9D9F344C8954}" type="presOf" srcId="{F0B432AE-B765-4FAA-86E4-427920123682}" destId="{A474BD51-A780-4A07-A10D-952E2F269AAD}" srcOrd="0" destOrd="1" presId="urn:microsoft.com/office/officeart/2005/8/layout/hList1"/>
    <dgm:cxn modelId="{EF447528-D507-42EA-BC4A-03E22BF18701}" srcId="{02198B8B-727C-4F2D-8997-DCD42248469A}" destId="{05859578-18EB-4287-A0BE-5B290D7AAC17}" srcOrd="3" destOrd="0" parTransId="{7B6684C5-CA35-422A-B21F-3BB9993111BE}" sibTransId="{A623A6BB-4C05-45BD-BC9C-477870AC0042}"/>
    <dgm:cxn modelId="{27094A04-9DFF-4C9C-B34C-64F46AF92696}" srcId="{CBAD104C-B6DB-4B86-9C3A-F71B9F911815}" destId="{9D4EAED4-0018-420B-8210-B6C2ECC607A8}" srcOrd="3" destOrd="0" parTransId="{AB86E9A4-5B52-47B2-9494-C2844F48E812}" sibTransId="{6BFAF80E-AA4A-4CC5-B7E6-36DF017E89FC}"/>
    <dgm:cxn modelId="{6076AC78-FE81-4DCA-8C5A-81A780A0D07A}" type="presOf" srcId="{9D4EAED4-0018-420B-8210-B6C2ECC607A8}" destId="{A474BD51-A780-4A07-A10D-952E2F269AAD}" srcOrd="0" destOrd="3" presId="urn:microsoft.com/office/officeart/2005/8/layout/hList1"/>
    <dgm:cxn modelId="{39A8DD6C-6389-4E3A-A278-16ECC7B3B139}" srcId="{8FA150A4-0C74-4E1F-98EB-4D4813BA9C15}" destId="{0FA71705-B256-47F9-B11D-C22C72942D74}" srcOrd="2" destOrd="0" parTransId="{1531E451-0DD1-44D0-8EC3-7E704BB0A5FE}" sibTransId="{95679B87-4110-414D-9CDF-86CB6EFB3FD4}"/>
    <dgm:cxn modelId="{62FFE2E3-ABE8-42CA-A366-C3319F7B98BB}" type="presOf" srcId="{31BF021F-C4C4-4C23-84FC-5CC126AB1C66}" destId="{18323EBF-8133-4AA8-8875-D9081838549C}" srcOrd="0" destOrd="0" presId="urn:microsoft.com/office/officeart/2005/8/layout/hList1"/>
    <dgm:cxn modelId="{464DF8EF-0A46-4C6C-A1EE-4D649D05CAC1}" type="presOf" srcId="{05859578-18EB-4287-A0BE-5B290D7AAC17}" destId="{18323EBF-8133-4AA8-8875-D9081838549C}" srcOrd="0" destOrd="3" presId="urn:microsoft.com/office/officeart/2005/8/layout/hList1"/>
    <dgm:cxn modelId="{0D137CDC-E83D-4BB6-92EE-243EF4679135}" srcId="{02198B8B-727C-4F2D-8997-DCD42248469A}" destId="{EA4ADBFE-9BE3-4287-9EFB-07A8A0C8F8E0}" srcOrd="4" destOrd="0" parTransId="{9BB47EF9-9DF3-414D-9218-42B6A116E555}" sibTransId="{8917B56C-4EED-4B11-B496-8D3728FA1212}"/>
    <dgm:cxn modelId="{85279132-851A-4167-8073-C52AAB07B628}" srcId="{CBAD104C-B6DB-4B86-9C3A-F71B9F911815}" destId="{DDFD0864-5512-4122-91DC-773A9D739084}" srcOrd="4" destOrd="0" parTransId="{9E37CB9B-B552-43C0-8018-CCD4E918E04A}" sibTransId="{B74CA3BE-7088-497E-9C38-A6DBAEF6ED93}"/>
    <dgm:cxn modelId="{941000B5-E5FA-43BB-942A-99156EC438F1}" type="presOf" srcId="{697C6358-257F-4AB4-ADB7-AD393A9FE062}" destId="{A474BD51-A780-4A07-A10D-952E2F269AAD}" srcOrd="0" destOrd="0" presId="urn:microsoft.com/office/officeart/2005/8/layout/hList1"/>
    <dgm:cxn modelId="{19825F88-63DF-40E7-94E8-ED69AACDC542}" type="presOf" srcId="{2C5A960C-BB3C-4DD6-A060-75F4729F1E9B}" destId="{18323EBF-8133-4AA8-8875-D9081838549C}" srcOrd="0" destOrd="5" presId="urn:microsoft.com/office/officeart/2005/8/layout/hList1"/>
    <dgm:cxn modelId="{70C3D7B4-1641-41CA-93B2-2487BA3802F4}" srcId="{0FA71705-B256-47F9-B11D-C22C72942D74}" destId="{5DF1C5CB-EA0F-4B39-86CC-803438F675E1}" srcOrd="4" destOrd="0" parTransId="{4DAD7C34-EC29-4FD6-B06B-167767F898D5}" sibTransId="{BEED0080-1BDC-4F9B-A4F2-23B7C9482765}"/>
    <dgm:cxn modelId="{FED78B6B-E187-436F-B27D-C73999173F4B}" srcId="{0FA71705-B256-47F9-B11D-C22C72942D74}" destId="{7A55FF30-57E5-4A82-9E59-F4051A102948}" srcOrd="5" destOrd="0" parTransId="{41D1545B-77CE-4F7E-A79B-39781033972F}" sibTransId="{A9B2255F-5230-4185-AA76-C097801735FF}"/>
    <dgm:cxn modelId="{A1CDE146-171D-4607-B094-13340676CFED}" srcId="{02198B8B-727C-4F2D-8997-DCD42248469A}" destId="{4C3C938E-B31E-4D27-944F-55611264CD14}" srcOrd="2" destOrd="0" parTransId="{70795263-42E4-4663-8786-0EBAB8ADD28E}" sibTransId="{5CDAE763-7AB0-4342-BA9A-5AC399C1FF03}"/>
    <dgm:cxn modelId="{5EE50341-F2BF-43AE-8B43-6C683ADEF3B1}" type="presOf" srcId="{4C3C938E-B31E-4D27-944F-55611264CD14}" destId="{18323EBF-8133-4AA8-8875-D9081838549C}" srcOrd="0" destOrd="2" presId="urn:microsoft.com/office/officeart/2005/8/layout/hList1"/>
    <dgm:cxn modelId="{998EF132-F4BB-4B1C-9E11-ABE45CC0B9FE}" type="presOf" srcId="{DDFD0864-5512-4122-91DC-773A9D739084}" destId="{A474BD51-A780-4A07-A10D-952E2F269AAD}" srcOrd="0" destOrd="4" presId="urn:microsoft.com/office/officeart/2005/8/layout/hList1"/>
    <dgm:cxn modelId="{E1663B01-0843-4575-9112-4D55BB6B4408}" type="presOf" srcId="{F9B15F57-01E0-481D-9BD8-5D7D5158F3BE}" destId="{18323EBF-8133-4AA8-8875-D9081838549C}" srcOrd="0" destOrd="6" presId="urn:microsoft.com/office/officeart/2005/8/layout/hList1"/>
    <dgm:cxn modelId="{0925A201-2CA4-4813-B4CC-29F83D535ABC}" srcId="{8FA150A4-0C74-4E1F-98EB-4D4813BA9C15}" destId="{CBAD104C-B6DB-4B86-9C3A-F71B9F911815}" srcOrd="1" destOrd="0" parTransId="{D3C6C283-24EA-48B5-A208-657308B42E9B}" sibTransId="{B9B187D6-9AC4-457E-A807-F2C34E8B90D8}"/>
    <dgm:cxn modelId="{8F0CB926-A388-44F4-B666-353CFA19B164}" type="presOf" srcId="{CBAD104C-B6DB-4B86-9C3A-F71B9F911815}" destId="{E16C12B5-936F-4530-A2C6-8C397239A883}" srcOrd="0" destOrd="0" presId="urn:microsoft.com/office/officeart/2005/8/layout/hList1"/>
    <dgm:cxn modelId="{222B329C-5CF3-4656-82A6-500D67B621B8}" type="presOf" srcId="{ED51C565-C327-4466-A013-C995EA6A5117}" destId="{CF4D820E-1A87-4E67-A1A2-8EF33CC74A0F}" srcOrd="0" destOrd="0" presId="urn:microsoft.com/office/officeart/2005/8/layout/hList1"/>
    <dgm:cxn modelId="{728346B1-2FC7-4B26-8A49-FAC3BFB9EC68}" srcId="{0FA71705-B256-47F9-B11D-C22C72942D74}" destId="{33E424AC-A82C-496B-A98F-897505144EC4}" srcOrd="1" destOrd="0" parTransId="{6EA3DDC2-7C07-40B2-A855-8E80EEB94156}" sibTransId="{E66F8CCE-78E0-47D5-A99C-FEA0C4DDBEE3}"/>
    <dgm:cxn modelId="{0977CB75-4337-4608-98C4-02E2D818EDAD}" type="presOf" srcId="{09853AD7-62BE-46DF-9966-AD6F386B1D06}" destId="{18323EBF-8133-4AA8-8875-D9081838549C}" srcOrd="0" destOrd="1" presId="urn:microsoft.com/office/officeart/2005/8/layout/hList1"/>
    <dgm:cxn modelId="{0E8BF998-6C5C-4D1E-B9AF-8DF38A6A831E}" srcId="{0FA71705-B256-47F9-B11D-C22C72942D74}" destId="{FB886457-A161-4203-8B86-8396BDAE46CA}" srcOrd="2" destOrd="0" parTransId="{91667857-BD4E-4ACD-8A99-6033A018C2E2}" sibTransId="{75178521-D73D-4B36-8033-69EC9154D6FA}"/>
    <dgm:cxn modelId="{84BB2F55-FBE6-417D-B0FD-069CCCB7462C}" srcId="{02198B8B-727C-4F2D-8997-DCD42248469A}" destId="{09853AD7-62BE-46DF-9966-AD6F386B1D06}" srcOrd="1" destOrd="0" parTransId="{98372045-BFF7-478B-BC95-56B9367B6A40}" sibTransId="{37131584-6359-45FD-AFCF-ED5042A80478}"/>
    <dgm:cxn modelId="{2A1173D2-11D6-463B-89CB-9BF9E9A1A2D4}" type="presOf" srcId="{FB886457-A161-4203-8B86-8396BDAE46CA}" destId="{CF4D820E-1A87-4E67-A1A2-8EF33CC74A0F}" srcOrd="0" destOrd="2" presId="urn:microsoft.com/office/officeart/2005/8/layout/hList1"/>
    <dgm:cxn modelId="{1E085687-C9A2-4D61-B3B1-C14BD43BC3D2}" type="presOf" srcId="{0FA71705-B256-47F9-B11D-C22C72942D74}" destId="{E4908E38-3275-49D1-8FFD-40F0AEE93143}" srcOrd="0" destOrd="0" presId="urn:microsoft.com/office/officeart/2005/8/layout/hList1"/>
    <dgm:cxn modelId="{97406DD8-8CD8-4506-8A43-14BCAE034974}" type="presOf" srcId="{8FA150A4-0C74-4E1F-98EB-4D4813BA9C15}" destId="{1AEED429-776E-45B3-8053-2184BE5E360A}" srcOrd="0" destOrd="0" presId="urn:microsoft.com/office/officeart/2005/8/layout/hList1"/>
    <dgm:cxn modelId="{1B3BF2CF-7A7A-43CD-B1D2-70AF09C031F7}" srcId="{02198B8B-727C-4F2D-8997-DCD42248469A}" destId="{31BF021F-C4C4-4C23-84FC-5CC126AB1C66}" srcOrd="0" destOrd="0" parTransId="{3EF6F423-C558-4398-A096-121756065DA8}" sibTransId="{651F85AB-4A6F-4FDA-8F15-2AE0FF33F64D}"/>
    <dgm:cxn modelId="{67CC4E04-5AAD-463C-ABA3-1D687F2C2DF9}" type="presOf" srcId="{02198B8B-727C-4F2D-8997-DCD42248469A}" destId="{F6519BD9-C724-462B-8C15-15225DEF803F}" srcOrd="0" destOrd="0" presId="urn:microsoft.com/office/officeart/2005/8/layout/hList1"/>
    <dgm:cxn modelId="{A7CBE131-C522-4787-902E-E2B1A30C8D11}" srcId="{0FA71705-B256-47F9-B11D-C22C72942D74}" destId="{ED51C565-C327-4466-A013-C995EA6A5117}" srcOrd="0" destOrd="0" parTransId="{596F1EEE-A249-4730-9D8A-E1948E5922FB}" sibTransId="{D2308550-2E98-492A-A50A-9D618E6DE13C}"/>
    <dgm:cxn modelId="{B68B3DAD-8BB2-4E1D-9DE5-DEB36A689B93}" type="presOf" srcId="{7A55FF30-57E5-4A82-9E59-F4051A102948}" destId="{CF4D820E-1A87-4E67-A1A2-8EF33CC74A0F}" srcOrd="0" destOrd="5" presId="urn:microsoft.com/office/officeart/2005/8/layout/hList1"/>
    <dgm:cxn modelId="{7CBFAD6D-8830-4AB1-89C8-62BE15828638}" type="presOf" srcId="{33E424AC-A82C-496B-A98F-897505144EC4}" destId="{CF4D820E-1A87-4E67-A1A2-8EF33CC74A0F}" srcOrd="0" destOrd="1" presId="urn:microsoft.com/office/officeart/2005/8/layout/hList1"/>
    <dgm:cxn modelId="{44B1C535-CE62-4FF5-8B24-484EE69A1C2F}" srcId="{8FA150A4-0C74-4E1F-98EB-4D4813BA9C15}" destId="{02198B8B-727C-4F2D-8997-DCD42248469A}" srcOrd="0" destOrd="0" parTransId="{1EE39655-756E-4750-AF50-B642D2146811}" sibTransId="{9EE300E9-FF37-4E0E-8892-A60A336F739D}"/>
    <dgm:cxn modelId="{E27690A2-5E1F-4161-83AD-CFD3404B870B}" srcId="{CBAD104C-B6DB-4B86-9C3A-F71B9F911815}" destId="{697C6358-257F-4AB4-ADB7-AD393A9FE062}" srcOrd="0" destOrd="0" parTransId="{DB3C08C0-7348-4191-9D49-FAD19A199EAF}" sibTransId="{73195367-0BD6-473B-938B-9BD0A06EF897}"/>
    <dgm:cxn modelId="{BC3C7053-892A-4A23-87AB-5CEC1E2CF0A2}" type="presOf" srcId="{5DF1C5CB-EA0F-4B39-86CC-803438F675E1}" destId="{CF4D820E-1A87-4E67-A1A2-8EF33CC74A0F}" srcOrd="0" destOrd="4" presId="urn:microsoft.com/office/officeart/2005/8/layout/hList1"/>
    <dgm:cxn modelId="{3A57720C-5FE9-41D4-8074-283FBC1DC63B}" type="presOf" srcId="{36BB4E4C-1278-4435-A30D-DEC9BBDC0CAD}" destId="{A474BD51-A780-4A07-A10D-952E2F269AAD}" srcOrd="0" destOrd="2" presId="urn:microsoft.com/office/officeart/2005/8/layout/hList1"/>
    <dgm:cxn modelId="{00E81AC2-8F36-4CD5-892A-E28FA42448ED}" srcId="{0FA71705-B256-47F9-B11D-C22C72942D74}" destId="{1C376DDF-4BE8-4743-997B-2836C27E0968}" srcOrd="3" destOrd="0" parTransId="{091FC7BA-B2B9-4D8F-A2B5-0034B0263B9B}" sibTransId="{AF650EC1-FFC3-4C8F-8747-F395E1E14B81}"/>
    <dgm:cxn modelId="{C362A598-139D-428A-8A2D-9D9FB0E040A5}" srcId="{02198B8B-727C-4F2D-8997-DCD42248469A}" destId="{F9B15F57-01E0-481D-9BD8-5D7D5158F3BE}" srcOrd="6" destOrd="0" parTransId="{56CA737C-95A8-47BC-832F-814E47B43DF8}" sibTransId="{786DF012-F8E9-48A5-97E2-F700C65268DF}"/>
    <dgm:cxn modelId="{C38FF3C8-2862-4FB3-A300-0C26127854E5}" srcId="{CBAD104C-B6DB-4B86-9C3A-F71B9F911815}" destId="{36BB4E4C-1278-4435-A30D-DEC9BBDC0CAD}" srcOrd="2" destOrd="0" parTransId="{B2AB222D-4CCA-4C72-BCA7-CB486E59034A}" sibTransId="{723CA5A0-B093-47EF-9FA3-407B52854AFA}"/>
    <dgm:cxn modelId="{1FF60150-5152-41CD-B244-DF5DA938BA85}" srcId="{02198B8B-727C-4F2D-8997-DCD42248469A}" destId="{2C5A960C-BB3C-4DD6-A060-75F4729F1E9B}" srcOrd="5" destOrd="0" parTransId="{D4B71CEB-6594-4524-8F68-55079E6A0FA2}" sibTransId="{1C743DAF-7E7F-43AD-927E-BF41ABAE35BC}"/>
    <dgm:cxn modelId="{DFDC215C-66D4-424D-A9AE-9ABC622A22CC}" type="presOf" srcId="{EA4ADBFE-9BE3-4287-9EFB-07A8A0C8F8E0}" destId="{18323EBF-8133-4AA8-8875-D9081838549C}" srcOrd="0" destOrd="4" presId="urn:microsoft.com/office/officeart/2005/8/layout/hList1"/>
    <dgm:cxn modelId="{6C20560B-8A7E-4F3C-9936-2038F9974A28}" type="presOf" srcId="{1C376DDF-4BE8-4743-997B-2836C27E0968}" destId="{CF4D820E-1A87-4E67-A1A2-8EF33CC74A0F}" srcOrd="0" destOrd="3" presId="urn:microsoft.com/office/officeart/2005/8/layout/hList1"/>
    <dgm:cxn modelId="{540698E4-906F-4586-B587-0164ACB5235B}" srcId="{CBAD104C-B6DB-4B86-9C3A-F71B9F911815}" destId="{F0B432AE-B765-4FAA-86E4-427920123682}" srcOrd="1" destOrd="0" parTransId="{42B3EB25-565E-4DD6-AFD1-F6D0D1222EFC}" sibTransId="{D3A85164-E6CB-4F1A-85D9-EC3194B949DB}"/>
    <dgm:cxn modelId="{62800F67-2D4C-4BBB-A2B5-D2074B20237F}" type="presParOf" srcId="{1AEED429-776E-45B3-8053-2184BE5E360A}" destId="{D142EC2B-4DDB-4D38-AEF5-BA4CA388227D}" srcOrd="0" destOrd="0" presId="urn:microsoft.com/office/officeart/2005/8/layout/hList1"/>
    <dgm:cxn modelId="{6665E787-737A-45E5-BC41-12A29B6583AD}" type="presParOf" srcId="{D142EC2B-4DDB-4D38-AEF5-BA4CA388227D}" destId="{F6519BD9-C724-462B-8C15-15225DEF803F}" srcOrd="0" destOrd="0" presId="urn:microsoft.com/office/officeart/2005/8/layout/hList1"/>
    <dgm:cxn modelId="{94A25358-F407-4E3D-8E65-ABA97E26C21D}" type="presParOf" srcId="{D142EC2B-4DDB-4D38-AEF5-BA4CA388227D}" destId="{18323EBF-8133-4AA8-8875-D9081838549C}" srcOrd="1" destOrd="0" presId="urn:microsoft.com/office/officeart/2005/8/layout/hList1"/>
    <dgm:cxn modelId="{9202DDBB-4B7B-40CB-90D7-AA6906FA8D0D}" type="presParOf" srcId="{1AEED429-776E-45B3-8053-2184BE5E360A}" destId="{58466F6B-B558-4650-882E-A5BB412943DD}" srcOrd="1" destOrd="0" presId="urn:microsoft.com/office/officeart/2005/8/layout/hList1"/>
    <dgm:cxn modelId="{9707E564-A78C-435D-8F63-9A722799BC91}" type="presParOf" srcId="{1AEED429-776E-45B3-8053-2184BE5E360A}" destId="{7422DED4-ED01-40CF-AC63-0674EFCA8B5C}" srcOrd="2" destOrd="0" presId="urn:microsoft.com/office/officeart/2005/8/layout/hList1"/>
    <dgm:cxn modelId="{79938564-BE4D-4F58-B1AC-95B03FDA1CDA}" type="presParOf" srcId="{7422DED4-ED01-40CF-AC63-0674EFCA8B5C}" destId="{E16C12B5-936F-4530-A2C6-8C397239A883}" srcOrd="0" destOrd="0" presId="urn:microsoft.com/office/officeart/2005/8/layout/hList1"/>
    <dgm:cxn modelId="{F84B9289-B66C-4E0A-A4F0-959CED476E84}" type="presParOf" srcId="{7422DED4-ED01-40CF-AC63-0674EFCA8B5C}" destId="{A474BD51-A780-4A07-A10D-952E2F269AAD}" srcOrd="1" destOrd="0" presId="urn:microsoft.com/office/officeart/2005/8/layout/hList1"/>
    <dgm:cxn modelId="{450313DD-281A-456F-A1A1-EEE11FDE2D5E}" type="presParOf" srcId="{1AEED429-776E-45B3-8053-2184BE5E360A}" destId="{01ADDBE4-010B-4D5E-A6C0-DAFE29D3604F}" srcOrd="3" destOrd="0" presId="urn:microsoft.com/office/officeart/2005/8/layout/hList1"/>
    <dgm:cxn modelId="{FB963EBE-F088-4E9B-BFF3-0BA302CFBE6D}" type="presParOf" srcId="{1AEED429-776E-45B3-8053-2184BE5E360A}" destId="{FD7EDC11-9504-48F8-939D-7AA80E675ECE}" srcOrd="4" destOrd="0" presId="urn:microsoft.com/office/officeart/2005/8/layout/hList1"/>
    <dgm:cxn modelId="{6D45412A-86DA-48A1-A0F7-EDADE9EA6AB1}" type="presParOf" srcId="{FD7EDC11-9504-48F8-939D-7AA80E675ECE}" destId="{E4908E38-3275-49D1-8FFD-40F0AEE93143}" srcOrd="0" destOrd="0" presId="urn:microsoft.com/office/officeart/2005/8/layout/hList1"/>
    <dgm:cxn modelId="{4C7B90A8-17A9-476A-9107-BE6047F2F151}" type="presParOf" srcId="{FD7EDC11-9504-48F8-939D-7AA80E675ECE}" destId="{CF4D820E-1A87-4E67-A1A2-8EF33CC74A0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19BD9-C724-462B-8C15-15225DEF803F}">
      <dsp:nvSpPr>
        <dsp:cNvPr id="0" name=""/>
        <dsp:cNvSpPr/>
      </dsp:nvSpPr>
      <dsp:spPr>
        <a:xfrm>
          <a:off x="3211" y="276695"/>
          <a:ext cx="3131194" cy="58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Chapter 13 (Present and Past)</a:t>
          </a:r>
          <a:endParaRPr lang="en-US" sz="1600" kern="1200" dirty="0"/>
        </a:p>
      </dsp:txBody>
      <dsp:txXfrm>
        <a:off x="3211" y="276695"/>
        <a:ext cx="3131194" cy="584499"/>
      </dsp:txXfrm>
    </dsp:sp>
    <dsp:sp modelId="{18323EBF-8133-4AA8-8875-D9081838549C}">
      <dsp:nvSpPr>
        <dsp:cNvPr id="0" name=""/>
        <dsp:cNvSpPr/>
      </dsp:nvSpPr>
      <dsp:spPr>
        <a:xfrm>
          <a:off x="3211" y="861195"/>
          <a:ext cx="3131194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Kate and Daniel talk about empathy. This leads to their first argument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Kate notes that Daniel has always had it easy, has never had to struggle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Reflection on incident between Luke and Sally McLean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Luke does end up losing position at McLean store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Past to Present: Kate acknowledges that Daniel has seen birthday invitation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Kate goes to dinner with Daniel’s parents (Nothing really exciting here)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Kate invites Daniel to the party. This results in some different emotions</a:t>
          </a:r>
          <a:endParaRPr lang="en-US" sz="1600" kern="1200"/>
        </a:p>
      </dsp:txBody>
      <dsp:txXfrm>
        <a:off x="3211" y="861195"/>
        <a:ext cx="3131194" cy="4479840"/>
      </dsp:txXfrm>
    </dsp:sp>
    <dsp:sp modelId="{E16C12B5-936F-4530-A2C6-8C397239A883}">
      <dsp:nvSpPr>
        <dsp:cNvPr id="0" name=""/>
        <dsp:cNvSpPr/>
      </dsp:nvSpPr>
      <dsp:spPr>
        <a:xfrm>
          <a:off x="3572773" y="276695"/>
          <a:ext cx="3131194" cy="58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Chapter 14 (Takes Place in the Past)</a:t>
          </a:r>
          <a:endParaRPr lang="en-US" sz="1600" kern="1200" dirty="0"/>
        </a:p>
      </dsp:txBody>
      <dsp:txXfrm>
        <a:off x="3572773" y="276695"/>
        <a:ext cx="3131194" cy="584499"/>
      </dsp:txXfrm>
    </dsp:sp>
    <dsp:sp modelId="{A474BD51-A780-4A07-A10D-952E2F269AAD}">
      <dsp:nvSpPr>
        <dsp:cNvPr id="0" name=""/>
        <dsp:cNvSpPr/>
      </dsp:nvSpPr>
      <dsp:spPr>
        <a:xfrm>
          <a:off x="3572773" y="861195"/>
          <a:ext cx="3131194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dirty="0" smtClean="0"/>
            <a:t>Winter is a challenge, especially for Matt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Differences between Matt and Luke in terms of worry – Matt more concerned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This leads to “unrivalled time for magnifying tensions” (164)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Difficulty of Christmas. More anger building between Matt and Luke but also kindness of neighbours and community over Christmas with dinners, gifts, etc.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Hints throughout the chapter about Pye family. Matt and Luke agree Laurie gets hit.</a:t>
          </a:r>
          <a:endParaRPr lang="en-US" sz="1600" kern="1200"/>
        </a:p>
      </dsp:txBody>
      <dsp:txXfrm>
        <a:off x="3572773" y="861195"/>
        <a:ext cx="3131194" cy="4479840"/>
      </dsp:txXfrm>
    </dsp:sp>
    <dsp:sp modelId="{E4908E38-3275-49D1-8FFD-40F0AEE93143}">
      <dsp:nvSpPr>
        <dsp:cNvPr id="0" name=""/>
        <dsp:cNvSpPr/>
      </dsp:nvSpPr>
      <dsp:spPr>
        <a:xfrm>
          <a:off x="7142335" y="276695"/>
          <a:ext cx="3131194" cy="5844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600" b="1" kern="1200" dirty="0" smtClean="0"/>
            <a:t>Chapter 15 (Takes Places in the Past)</a:t>
          </a:r>
          <a:endParaRPr lang="en-US" sz="1600" kern="1200" dirty="0"/>
        </a:p>
      </dsp:txBody>
      <dsp:txXfrm>
        <a:off x="7142335" y="276695"/>
        <a:ext cx="3131194" cy="584499"/>
      </dsp:txXfrm>
    </dsp:sp>
    <dsp:sp modelId="{CF4D820E-1A87-4E67-A1A2-8EF33CC74A0F}">
      <dsp:nvSpPr>
        <dsp:cNvPr id="0" name=""/>
        <dsp:cNvSpPr/>
      </dsp:nvSpPr>
      <dsp:spPr>
        <a:xfrm>
          <a:off x="7142335" y="861195"/>
          <a:ext cx="3131194" cy="4479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Memories of the kids together, potty-training Bo and teaching her nursery rhymes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Fun ends when Matt starts worrying about money. This sets Luke off. “Something will turn up.”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Matt plans to quit school to work at a store. This infuriates Luke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Luke: “You get your degree. Then you get a job, because then you’ll be able to get a good job. And then you can help, if we still need help” (179).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Tension boils over. Matt and Luke fight.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600" kern="1200" smtClean="0"/>
            <a:t>Something does turn up for Luke</a:t>
          </a:r>
          <a:endParaRPr lang="en-US" sz="1600" kern="1200"/>
        </a:p>
      </dsp:txBody>
      <dsp:txXfrm>
        <a:off x="7142335" y="861195"/>
        <a:ext cx="3131194" cy="447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44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2682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129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2066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80745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2201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853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0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3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9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99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47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49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2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3/6/2016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79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9532" y="0"/>
            <a:ext cx="8094035" cy="1065139"/>
          </a:xfrm>
        </p:spPr>
        <p:txBody>
          <a:bodyPr/>
          <a:lstStyle/>
          <a:p>
            <a:r>
              <a:rPr lang="en-CA" sz="6000" i="1" dirty="0" smtClean="0"/>
              <a:t>Crow Lake</a:t>
            </a:r>
            <a:endParaRPr lang="en-US" sz="6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5361" y="1341901"/>
            <a:ext cx="4449779" cy="472352"/>
          </a:xfrm>
        </p:spPr>
        <p:txBody>
          <a:bodyPr>
            <a:normAutofit/>
          </a:bodyPr>
          <a:lstStyle/>
          <a:p>
            <a:r>
              <a:rPr lang="en-CA" dirty="0" smtClean="0"/>
              <a:t>CHAPTERS </a:t>
            </a:r>
            <a:r>
              <a:rPr lang="en-CA" dirty="0" smtClean="0"/>
              <a:t>13-15 </a:t>
            </a:r>
            <a:r>
              <a:rPr lang="en-CA" dirty="0" smtClean="0"/>
              <a:t>INFORMATION</a:t>
            </a:r>
            <a:endParaRPr lang="en-US" dirty="0"/>
          </a:p>
        </p:txBody>
      </p:sp>
      <p:pic>
        <p:nvPicPr>
          <p:cNvPr id="102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76" y="1345200"/>
            <a:ext cx="2600325" cy="4286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1665" y="2091015"/>
            <a:ext cx="5464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CHAPTER SUMMARIES</a:t>
            </a:r>
          </a:p>
          <a:p>
            <a:endParaRPr lang="en-CA" sz="2400" b="1" dirty="0"/>
          </a:p>
          <a:p>
            <a:r>
              <a:rPr lang="en-CA" sz="2400" b="1" dirty="0" smtClean="0"/>
              <a:t>CHARACTER DEVELOPMENTS</a:t>
            </a:r>
          </a:p>
          <a:p>
            <a:endParaRPr lang="en-CA" sz="2400" b="1" dirty="0"/>
          </a:p>
          <a:p>
            <a:r>
              <a:rPr lang="en-CA" sz="2400" b="1" dirty="0" smtClean="0"/>
              <a:t>OTHER INFORMATION</a:t>
            </a:r>
            <a:endParaRPr lang="en-US" sz="2400" b="1" dirty="0"/>
          </a:p>
        </p:txBody>
      </p:sp>
      <p:pic>
        <p:nvPicPr>
          <p:cNvPr id="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793" y="191505"/>
            <a:ext cx="661040" cy="10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13906" y="5995732"/>
            <a:ext cx="4449779" cy="4723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CA" dirty="0" smtClean="0"/>
              <a:t>S. Wilson – ENG4C –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26" y="-9771"/>
            <a:ext cx="4998419" cy="990689"/>
          </a:xfrm>
        </p:spPr>
        <p:txBody>
          <a:bodyPr/>
          <a:lstStyle/>
          <a:p>
            <a:r>
              <a:rPr lang="en-CA" sz="5400" i="1" dirty="0" smtClean="0"/>
              <a:t>Crow Lake</a:t>
            </a:r>
            <a:endParaRPr lang="en-US" sz="5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866" y="739398"/>
            <a:ext cx="4449779" cy="472352"/>
          </a:xfrm>
        </p:spPr>
        <p:txBody>
          <a:bodyPr>
            <a:normAutofit/>
          </a:bodyPr>
          <a:lstStyle/>
          <a:p>
            <a:r>
              <a:rPr lang="en-CA" dirty="0" smtClean="0"/>
              <a:t>CHAPTERS </a:t>
            </a:r>
            <a:r>
              <a:rPr lang="en-CA" dirty="0" smtClean="0"/>
              <a:t>13-15 </a:t>
            </a:r>
            <a:r>
              <a:rPr lang="en-CA" dirty="0" smtClean="0"/>
              <a:t>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5713" y="511537"/>
            <a:ext cx="330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CHAPTER SUMMARIES</a:t>
            </a:r>
          </a:p>
        </p:txBody>
      </p:sp>
      <p:pic>
        <p:nvPicPr>
          <p:cNvPr id="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645" y="9379"/>
            <a:ext cx="661040" cy="10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71635217"/>
              </p:ext>
            </p:extLst>
          </p:nvPr>
        </p:nvGraphicFramePr>
        <p:xfrm>
          <a:off x="814495" y="1208311"/>
          <a:ext cx="10276742" cy="561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9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519BD9-C724-462B-8C15-15225DEF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6519BD9-C724-462B-8C15-15225DEF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F6519BD9-C724-462B-8C15-15225DEF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323EBF-8133-4AA8-8875-D90818385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18323EBF-8133-4AA8-8875-D90818385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18323EBF-8133-4AA8-8875-D90818385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16C12B5-936F-4530-A2C6-8C397239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E16C12B5-936F-4530-A2C6-8C397239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E16C12B5-936F-4530-A2C6-8C397239A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74BD51-A780-4A07-A10D-952E2F269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A474BD51-A780-4A07-A10D-952E2F269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A474BD51-A780-4A07-A10D-952E2F269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908E38-3275-49D1-8FFD-40F0AEE9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4908E38-3275-49D1-8FFD-40F0AEE9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E4908E38-3275-49D1-8FFD-40F0AEE9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4D820E-1A87-4E67-A1A2-8EF33CC7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CF4D820E-1A87-4E67-A1A2-8EF33CC7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CF4D820E-1A87-4E67-A1A2-8EF33CC74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9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26" y="-9771"/>
            <a:ext cx="4998419" cy="990689"/>
          </a:xfrm>
        </p:spPr>
        <p:txBody>
          <a:bodyPr>
            <a:normAutofit/>
          </a:bodyPr>
          <a:lstStyle/>
          <a:p>
            <a:r>
              <a:rPr lang="en-CA" i="1" dirty="0" smtClean="0"/>
              <a:t>Crow Lake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866" y="722582"/>
            <a:ext cx="4449779" cy="472352"/>
          </a:xfrm>
        </p:spPr>
        <p:txBody>
          <a:bodyPr>
            <a:normAutofit/>
          </a:bodyPr>
          <a:lstStyle/>
          <a:p>
            <a:r>
              <a:rPr lang="en-CA" dirty="0" smtClean="0"/>
              <a:t>CHAPTERS </a:t>
            </a:r>
            <a:r>
              <a:rPr lang="en-CA" dirty="0" smtClean="0"/>
              <a:t>13-15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986" y="722582"/>
            <a:ext cx="4717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CHARACTERS,  CONFLICT &amp; THEME</a:t>
            </a:r>
            <a:endParaRPr lang="en-CA" sz="2400" b="1" dirty="0" smtClean="0"/>
          </a:p>
        </p:txBody>
      </p:sp>
      <p:pic>
        <p:nvPicPr>
          <p:cNvPr id="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645" y="9379"/>
            <a:ext cx="661040" cy="10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04866" y="1553579"/>
            <a:ext cx="6096000" cy="5507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chapters in this section all focus on character conflicts.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Chapter 13, there’s a conflict between Daniel and his parents where Daniel just becomes absent. Also conflict between Kate and Daniel. This is resolved by Kate finally inviting Daniel to the birthday party.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Chapter 14, conflict between Matt and Luke continues to develop. This ends with a focus on </a:t>
            </a:r>
            <a:r>
              <a:rPr lang="en-CA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Family: “They should have told Reverend Mitchell. But that’s hindsight speaking” (171).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15 focuses on the conflict between Luke and Matt. Ends with a fight, but also a possible solution.</a:t>
            </a:r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CA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" y="2361996"/>
            <a:ext cx="2427639" cy="2306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9960" y="2361996"/>
            <a:ext cx="2045369" cy="36933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What is the author teaching us about conflict? Why the focus?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How do all these conflicts connect to the novel’s themes?</a:t>
            </a:r>
          </a:p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-Tragedy</a:t>
            </a:r>
          </a:p>
          <a:p>
            <a:r>
              <a:rPr lang="en-CA" dirty="0" smtClean="0"/>
              <a:t>-Family</a:t>
            </a:r>
          </a:p>
          <a:p>
            <a:r>
              <a:rPr lang="en-CA" dirty="0" smtClean="0"/>
              <a:t>-Relationships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26" y="-9771"/>
            <a:ext cx="4998419" cy="990689"/>
          </a:xfrm>
        </p:spPr>
        <p:txBody>
          <a:bodyPr>
            <a:normAutofit/>
          </a:bodyPr>
          <a:lstStyle/>
          <a:p>
            <a:r>
              <a:rPr lang="en-CA" i="1" dirty="0" smtClean="0"/>
              <a:t>Crow Lake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866" y="722582"/>
            <a:ext cx="4449779" cy="472352"/>
          </a:xfrm>
        </p:spPr>
        <p:txBody>
          <a:bodyPr>
            <a:normAutofit/>
          </a:bodyPr>
          <a:lstStyle/>
          <a:p>
            <a:r>
              <a:rPr lang="en-CA" dirty="0" smtClean="0"/>
              <a:t>CHAPTERS </a:t>
            </a:r>
            <a:r>
              <a:rPr lang="en-CA" dirty="0" smtClean="0"/>
              <a:t>13-15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986" y="722582"/>
            <a:ext cx="438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SETTING &amp; THEME</a:t>
            </a:r>
            <a:endParaRPr lang="en-CA" sz="2400" b="1" dirty="0" smtClean="0"/>
          </a:p>
        </p:txBody>
      </p:sp>
      <p:pic>
        <p:nvPicPr>
          <p:cNvPr id="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645" y="9379"/>
            <a:ext cx="661040" cy="10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37165" y="2103936"/>
            <a:ext cx="6096000" cy="39149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Chapters 13-15 take place in the winter. How does the setting contribute to the tensions being experienced by the characters?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the story change in these chapters if </a:t>
            </a:r>
            <a:r>
              <a:rPr lang="en-CA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 Lake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took place in a city?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setting develop the theme of ISOLATION? (And how does this theme connect to other stuff happening in the novel?</a:t>
            </a:r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CA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ages.fineartamerica.com/images/artworkimages/mediumlarge/1/warm-cold-winter-sunset-romeo-koitm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86" y="2296440"/>
            <a:ext cx="4040020" cy="26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4226" y="-9771"/>
            <a:ext cx="4998419" cy="990689"/>
          </a:xfrm>
        </p:spPr>
        <p:txBody>
          <a:bodyPr>
            <a:normAutofit/>
          </a:bodyPr>
          <a:lstStyle/>
          <a:p>
            <a:r>
              <a:rPr lang="en-CA" i="1" dirty="0" smtClean="0"/>
              <a:t>Crow Lake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2866" y="722582"/>
            <a:ext cx="4449779" cy="472352"/>
          </a:xfrm>
        </p:spPr>
        <p:txBody>
          <a:bodyPr>
            <a:normAutofit/>
          </a:bodyPr>
          <a:lstStyle/>
          <a:p>
            <a:r>
              <a:rPr lang="en-CA" dirty="0" smtClean="0"/>
              <a:t>CHAPTERS </a:t>
            </a:r>
            <a:r>
              <a:rPr lang="en-CA" dirty="0" smtClean="0"/>
              <a:t>13-15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1986" y="722582"/>
            <a:ext cx="4385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THEMES</a:t>
            </a:r>
            <a:endParaRPr lang="en-CA" sz="2400" b="1" dirty="0" smtClean="0"/>
          </a:p>
        </p:txBody>
      </p:sp>
      <p:pic>
        <p:nvPicPr>
          <p:cNvPr id="6" name="Picture 2" descr="http://d.gr-assets.com/books/1320548926l/174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645" y="9379"/>
            <a:ext cx="661040" cy="108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1986" y="1418136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well-developed text includes multiple themes.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REMINDER: What is a theme? What’s the purpose of a theme?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CA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 Lake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 have identified the following themes. Keep track of them and be able to explain where/why/how they are part of the novel.</a:t>
            </a:r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CA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3/30/Pennytown_Ponds_-_geograph.org.uk_-_22815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r="6273"/>
          <a:stretch/>
        </p:blipFill>
        <p:spPr bwMode="auto">
          <a:xfrm>
            <a:off x="6587103" y="2658934"/>
            <a:ext cx="4476582" cy="29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96207" y="3921892"/>
            <a:ext cx="1269233" cy="45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5">
                    <a:lumMod val="50000"/>
                  </a:schemeClr>
                </a:solidFill>
              </a:rPr>
              <a:t>Tragedy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4557" y="3921892"/>
            <a:ext cx="1269233" cy="45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5">
                    <a:lumMod val="50000"/>
                  </a:schemeClr>
                </a:solidFill>
              </a:rPr>
              <a:t>Family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92907" y="3921892"/>
            <a:ext cx="1269233" cy="45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 smtClean="0">
                <a:solidFill>
                  <a:schemeClr val="accent5">
                    <a:lumMod val="50000"/>
                  </a:schemeClr>
                </a:solidFill>
              </a:rPr>
              <a:t>Relationships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0968" y="3921892"/>
            <a:ext cx="1269233" cy="4555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 smtClean="0">
                <a:solidFill>
                  <a:schemeClr val="accent5">
                    <a:lumMod val="50000"/>
                  </a:schemeClr>
                </a:solidFill>
              </a:rPr>
              <a:t>Isolation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986" y="4611297"/>
            <a:ext cx="6096000" cy="26407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Readers can come up with their own themes, as long as the text supports the idea or argument. (This can become the heart of a literary essay – what the novel is trying to teach the reader).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 any other possible themes in </a:t>
            </a:r>
            <a:r>
              <a:rPr lang="en-CA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Crow Lake</a:t>
            </a:r>
            <a:r>
              <a:rPr lang="en-C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C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CA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65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 bldLvl="2"/>
      <p:bldP spid="9" grpId="0" animBg="1"/>
      <p:bldP spid="11" grpId="0" animBg="1"/>
      <p:bldP spid="12" grpId="0" animBg="1"/>
      <p:bldP spid="13" grpId="0" animBg="1"/>
      <p:bldP spid="1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2729</TotalTime>
  <Words>586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Calisto MT</vt:lpstr>
      <vt:lpstr>Symbol</vt:lpstr>
      <vt:lpstr>Times New Roman</vt:lpstr>
      <vt:lpstr>Trebuchet MS</vt:lpstr>
      <vt:lpstr>Wingdings 2</vt:lpstr>
      <vt:lpstr>Wingdings 3</vt:lpstr>
      <vt:lpstr>Slate</vt:lpstr>
      <vt:lpstr>Crow Lake</vt:lpstr>
      <vt:lpstr>Crow Lake</vt:lpstr>
      <vt:lpstr>Crow Lake</vt:lpstr>
      <vt:lpstr>Crow Lake</vt:lpstr>
      <vt:lpstr>Crow Lake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Crow Lake</dc:title>
  <dc:creator>Stephen Wilson</dc:creator>
  <cp:lastModifiedBy>Stephen Wilson</cp:lastModifiedBy>
  <cp:revision>86</cp:revision>
  <dcterms:created xsi:type="dcterms:W3CDTF">2016-02-14T23:32:15Z</dcterms:created>
  <dcterms:modified xsi:type="dcterms:W3CDTF">2016-03-06T18:11:49Z</dcterms:modified>
</cp:coreProperties>
</file>