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sldIdLst>
    <p:sldId id="257" r:id="rId2"/>
    <p:sldId id="272" r:id="rId3"/>
    <p:sldId id="260" r:id="rId4"/>
    <p:sldId id="270" r:id="rId5"/>
    <p:sldId id="271" r:id="rId6"/>
    <p:sldId id="27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CDA"/>
    <a:srgbClr val="FDD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48" autoAdjust="0"/>
    <p:restoredTop sz="94660" autoAdjust="0"/>
  </p:normalViewPr>
  <p:slideViewPr>
    <p:cSldViewPr snapToGrid="0">
      <p:cViewPr varScale="1">
        <p:scale>
          <a:sx n="71" d="100"/>
          <a:sy n="71" d="100"/>
        </p:scale>
        <p:origin x="54" y="8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150A4-0C74-4E1F-98EB-4D4813BA9C1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198B8B-727C-4F2D-8997-DCD42248469A}">
      <dgm:prSet custT="1"/>
      <dgm:spPr/>
      <dgm:t>
        <a:bodyPr/>
        <a:lstStyle/>
        <a:p>
          <a:r>
            <a:rPr lang="en-CA" sz="1500" b="1" dirty="0" smtClean="0"/>
            <a:t>Chapter 21 (Takes Place in Present and Past)</a:t>
          </a:r>
          <a:endParaRPr lang="en-US" sz="1500" dirty="0"/>
        </a:p>
      </dgm:t>
    </dgm:pt>
    <dgm:pt modelId="{1EE39655-756E-4750-AF50-B642D2146811}" type="parTrans" cxnId="{44B1C535-CE62-4FF5-8B24-484EE69A1C2F}">
      <dgm:prSet/>
      <dgm:spPr/>
      <dgm:t>
        <a:bodyPr/>
        <a:lstStyle/>
        <a:p>
          <a:endParaRPr lang="en-US"/>
        </a:p>
      </dgm:t>
    </dgm:pt>
    <dgm:pt modelId="{9EE300E9-FF37-4E0E-8892-A60A336F739D}" type="sibTrans" cxnId="{44B1C535-CE62-4FF5-8B24-484EE69A1C2F}">
      <dgm:prSet/>
      <dgm:spPr/>
      <dgm:t>
        <a:bodyPr/>
        <a:lstStyle/>
        <a:p>
          <a:endParaRPr lang="en-US"/>
        </a:p>
      </dgm:t>
    </dgm:pt>
    <dgm:pt modelId="{31BF021F-C4C4-4C23-84FC-5CC126AB1C66}">
      <dgm:prSet/>
      <dgm:spPr/>
      <dgm:t>
        <a:bodyPr/>
        <a:lstStyle/>
        <a:p>
          <a:r>
            <a:rPr lang="en-CA" dirty="0" smtClean="0"/>
            <a:t>Daniel and Kate headed into Crow Lake for party</a:t>
          </a:r>
          <a:endParaRPr lang="en-US" dirty="0"/>
        </a:p>
      </dgm:t>
    </dgm:pt>
    <dgm:pt modelId="{3EF6F423-C558-4398-A096-121756065DA8}" type="parTrans" cxnId="{1B3BF2CF-7A7A-43CD-B1D2-70AF09C031F7}">
      <dgm:prSet/>
      <dgm:spPr/>
      <dgm:t>
        <a:bodyPr/>
        <a:lstStyle/>
        <a:p>
          <a:endParaRPr lang="en-US"/>
        </a:p>
      </dgm:t>
    </dgm:pt>
    <dgm:pt modelId="{651F85AB-4A6F-4FDA-8F15-2AE0FF33F64D}" type="sibTrans" cxnId="{1B3BF2CF-7A7A-43CD-B1D2-70AF09C031F7}">
      <dgm:prSet/>
      <dgm:spPr/>
      <dgm:t>
        <a:bodyPr/>
        <a:lstStyle/>
        <a:p>
          <a:endParaRPr lang="en-US"/>
        </a:p>
      </dgm:t>
    </dgm:pt>
    <dgm:pt modelId="{CBAD104C-B6DB-4B86-9C3A-F71B9F911815}">
      <dgm:prSet/>
      <dgm:spPr/>
      <dgm:t>
        <a:bodyPr/>
        <a:lstStyle/>
        <a:p>
          <a:r>
            <a:rPr lang="en-CA" b="1" dirty="0" smtClean="0"/>
            <a:t>Chapter 22(Takes Place in the Past)</a:t>
          </a:r>
          <a:endParaRPr lang="en-US" dirty="0"/>
        </a:p>
      </dgm:t>
    </dgm:pt>
    <dgm:pt modelId="{D3C6C283-24EA-48B5-A208-657308B42E9B}" type="parTrans" cxnId="{0925A201-2CA4-4813-B4CC-29F83D535ABC}">
      <dgm:prSet/>
      <dgm:spPr/>
      <dgm:t>
        <a:bodyPr/>
        <a:lstStyle/>
        <a:p>
          <a:endParaRPr lang="en-US"/>
        </a:p>
      </dgm:t>
    </dgm:pt>
    <dgm:pt modelId="{B9B187D6-9AC4-457E-A807-F2C34E8B90D8}" type="sibTrans" cxnId="{0925A201-2CA4-4813-B4CC-29F83D535ABC}">
      <dgm:prSet/>
      <dgm:spPr/>
      <dgm:t>
        <a:bodyPr/>
        <a:lstStyle/>
        <a:p>
          <a:endParaRPr lang="en-US"/>
        </a:p>
      </dgm:t>
    </dgm:pt>
    <dgm:pt modelId="{697C6358-257F-4AB4-ADB7-AD393A9FE062}">
      <dgm:prSet/>
      <dgm:spPr/>
      <dgm:t>
        <a:bodyPr/>
        <a:lstStyle/>
        <a:p>
          <a:r>
            <a:rPr lang="en-CA" dirty="0" smtClean="0"/>
            <a:t>Matt off with Marie </a:t>
          </a:r>
          <a:r>
            <a:rPr lang="en-CA" dirty="0" err="1" smtClean="0"/>
            <a:t>Pye</a:t>
          </a:r>
          <a:r>
            <a:rPr lang="en-CA" dirty="0" smtClean="0"/>
            <a:t>; Kate doesn’t see much of him</a:t>
          </a:r>
          <a:endParaRPr lang="en-US" dirty="0"/>
        </a:p>
      </dgm:t>
    </dgm:pt>
    <dgm:pt modelId="{DB3C08C0-7348-4191-9D49-FAD19A199EAF}" type="parTrans" cxnId="{E27690A2-5E1F-4161-83AD-CFD3404B870B}">
      <dgm:prSet/>
      <dgm:spPr/>
      <dgm:t>
        <a:bodyPr/>
        <a:lstStyle/>
        <a:p>
          <a:endParaRPr lang="en-US"/>
        </a:p>
      </dgm:t>
    </dgm:pt>
    <dgm:pt modelId="{73195367-0BD6-473B-938B-9BD0A06EF897}" type="sibTrans" cxnId="{E27690A2-5E1F-4161-83AD-CFD3404B870B}">
      <dgm:prSet/>
      <dgm:spPr/>
      <dgm:t>
        <a:bodyPr/>
        <a:lstStyle/>
        <a:p>
          <a:endParaRPr lang="en-US"/>
        </a:p>
      </dgm:t>
    </dgm:pt>
    <dgm:pt modelId="{0FA71705-B256-47F9-B11D-C22C72942D74}">
      <dgm:prSet/>
      <dgm:spPr/>
      <dgm:t>
        <a:bodyPr/>
        <a:lstStyle/>
        <a:p>
          <a:r>
            <a:rPr lang="en-CA" b="1" dirty="0" smtClean="0"/>
            <a:t>Chapter 23(Takes Places in the Present and Past)</a:t>
          </a:r>
          <a:endParaRPr lang="en-US" dirty="0"/>
        </a:p>
      </dgm:t>
    </dgm:pt>
    <dgm:pt modelId="{1531E451-0DD1-44D0-8EC3-7E704BB0A5FE}" type="parTrans" cxnId="{39A8DD6C-6389-4E3A-A278-16ECC7B3B139}">
      <dgm:prSet/>
      <dgm:spPr/>
      <dgm:t>
        <a:bodyPr/>
        <a:lstStyle/>
        <a:p>
          <a:endParaRPr lang="en-US"/>
        </a:p>
      </dgm:t>
    </dgm:pt>
    <dgm:pt modelId="{95679B87-4110-414D-9CDF-86CB6EFB3FD4}" type="sibTrans" cxnId="{39A8DD6C-6389-4E3A-A278-16ECC7B3B139}">
      <dgm:prSet/>
      <dgm:spPr/>
      <dgm:t>
        <a:bodyPr/>
        <a:lstStyle/>
        <a:p>
          <a:endParaRPr lang="en-US"/>
        </a:p>
      </dgm:t>
    </dgm:pt>
    <dgm:pt modelId="{ED51C565-C327-4466-A013-C995EA6A5117}">
      <dgm:prSet/>
      <dgm:spPr/>
      <dgm:t>
        <a:bodyPr/>
        <a:lstStyle/>
        <a:p>
          <a:r>
            <a:rPr lang="en-CA" dirty="0" smtClean="0"/>
            <a:t>Kate and Daniel continue driving towards home/Crow Lake</a:t>
          </a:r>
          <a:endParaRPr lang="en-US" dirty="0"/>
        </a:p>
      </dgm:t>
    </dgm:pt>
    <dgm:pt modelId="{596F1EEE-A249-4730-9D8A-E1948E5922FB}" type="parTrans" cxnId="{A7CBE131-C522-4787-902E-E2B1A30C8D11}">
      <dgm:prSet/>
      <dgm:spPr/>
      <dgm:t>
        <a:bodyPr/>
        <a:lstStyle/>
        <a:p>
          <a:endParaRPr lang="en-US"/>
        </a:p>
      </dgm:t>
    </dgm:pt>
    <dgm:pt modelId="{D2308550-2E98-492A-A50A-9D618E6DE13C}" type="sibTrans" cxnId="{A7CBE131-C522-4787-902E-E2B1A30C8D11}">
      <dgm:prSet/>
      <dgm:spPr/>
      <dgm:t>
        <a:bodyPr/>
        <a:lstStyle/>
        <a:p>
          <a:endParaRPr lang="en-US"/>
        </a:p>
      </dgm:t>
    </dgm:pt>
    <dgm:pt modelId="{CBF7717D-DA7A-4D08-B798-0440E6D9DBA5}">
      <dgm:prSet/>
      <dgm:spPr/>
      <dgm:t>
        <a:bodyPr/>
        <a:lstStyle/>
        <a:p>
          <a:r>
            <a:rPr lang="en-CA" dirty="0" smtClean="0"/>
            <a:t>Chapter 24 (Takes Place in the Present)</a:t>
          </a:r>
          <a:endParaRPr lang="en-US" dirty="0"/>
        </a:p>
      </dgm:t>
    </dgm:pt>
    <dgm:pt modelId="{2D67F396-5C7E-4B51-8A17-2F0BCE360646}" type="parTrans" cxnId="{4AE3B20B-4D6D-4A9F-9988-C258233EBA55}">
      <dgm:prSet/>
      <dgm:spPr/>
      <dgm:t>
        <a:bodyPr/>
        <a:lstStyle/>
        <a:p>
          <a:endParaRPr lang="en-US"/>
        </a:p>
      </dgm:t>
    </dgm:pt>
    <dgm:pt modelId="{AD38A3BD-536C-435B-A9EF-15BD30F65853}" type="sibTrans" cxnId="{4AE3B20B-4D6D-4A9F-9988-C258233EBA55}">
      <dgm:prSet/>
      <dgm:spPr/>
      <dgm:t>
        <a:bodyPr/>
        <a:lstStyle/>
        <a:p>
          <a:endParaRPr lang="en-US"/>
        </a:p>
      </dgm:t>
    </dgm:pt>
    <dgm:pt modelId="{643CEC5C-9389-428A-AB06-D45A6E399EE3}">
      <dgm:prSet/>
      <dgm:spPr/>
      <dgm:t>
        <a:bodyPr/>
        <a:lstStyle/>
        <a:p>
          <a:r>
            <a:rPr lang="en-CA" dirty="0" smtClean="0"/>
            <a:t>Bo now 21, so this is 19-20 years past the events of Kate’s childhood</a:t>
          </a:r>
          <a:endParaRPr lang="en-US" dirty="0"/>
        </a:p>
      </dgm:t>
    </dgm:pt>
    <dgm:pt modelId="{2E4DBA98-AA86-4071-8C75-91A1DC607BDF}" type="parTrans" cxnId="{D908CAAE-C1F2-4575-B243-BD13D50B25FE}">
      <dgm:prSet/>
      <dgm:spPr/>
      <dgm:t>
        <a:bodyPr/>
        <a:lstStyle/>
        <a:p>
          <a:endParaRPr lang="en-US"/>
        </a:p>
      </dgm:t>
    </dgm:pt>
    <dgm:pt modelId="{1AF7A0D2-4E00-43D4-A02C-B3E403D06F9B}" type="sibTrans" cxnId="{D908CAAE-C1F2-4575-B243-BD13D50B25FE}">
      <dgm:prSet/>
      <dgm:spPr/>
      <dgm:t>
        <a:bodyPr/>
        <a:lstStyle/>
        <a:p>
          <a:endParaRPr lang="en-US"/>
        </a:p>
      </dgm:t>
    </dgm:pt>
    <dgm:pt modelId="{EF7595A8-4783-4DEF-82A4-6F2D43824874}">
      <dgm:prSet/>
      <dgm:spPr/>
      <dgm:t>
        <a:bodyPr/>
        <a:lstStyle/>
        <a:p>
          <a:r>
            <a:rPr lang="en-CA" dirty="0" smtClean="0"/>
            <a:t>Information provided on Luke, Bo, and Matt as adults</a:t>
          </a:r>
          <a:endParaRPr lang="en-US" dirty="0"/>
        </a:p>
      </dgm:t>
    </dgm:pt>
    <dgm:pt modelId="{E06372D8-8C5B-4058-8B9C-E83C831CB857}" type="parTrans" cxnId="{ADBFE973-A14F-4F92-8672-9D15E3023597}">
      <dgm:prSet/>
      <dgm:spPr/>
      <dgm:t>
        <a:bodyPr/>
        <a:lstStyle/>
        <a:p>
          <a:endParaRPr lang="en-US"/>
        </a:p>
      </dgm:t>
    </dgm:pt>
    <dgm:pt modelId="{863AE7DC-059D-4C71-B430-11D734A7A9FF}" type="sibTrans" cxnId="{ADBFE973-A14F-4F92-8672-9D15E3023597}">
      <dgm:prSet/>
      <dgm:spPr/>
      <dgm:t>
        <a:bodyPr/>
        <a:lstStyle/>
        <a:p>
          <a:endParaRPr lang="en-US"/>
        </a:p>
      </dgm:t>
    </dgm:pt>
    <dgm:pt modelId="{B0D69138-4C38-4E12-AD8E-959F07348952}">
      <dgm:prSet/>
      <dgm:spPr/>
      <dgm:t>
        <a:bodyPr/>
        <a:lstStyle/>
        <a:p>
          <a:r>
            <a:rPr lang="en-CA" dirty="0" smtClean="0"/>
            <a:t>Background information on Luke sacrificing his personality/sexuality</a:t>
          </a:r>
          <a:endParaRPr lang="en-US" dirty="0"/>
        </a:p>
      </dgm:t>
    </dgm:pt>
    <dgm:pt modelId="{9792B23D-8BCE-4D7D-A32D-8664CE5DFA37}" type="parTrans" cxnId="{D64797A6-06A3-4118-BD7C-C70F2C313AF2}">
      <dgm:prSet/>
      <dgm:spPr/>
      <dgm:t>
        <a:bodyPr/>
        <a:lstStyle/>
        <a:p>
          <a:endParaRPr lang="en-US"/>
        </a:p>
      </dgm:t>
    </dgm:pt>
    <dgm:pt modelId="{9EC1779C-EF83-4576-A935-8A20CF8415EF}" type="sibTrans" cxnId="{D64797A6-06A3-4118-BD7C-C70F2C313AF2}">
      <dgm:prSet/>
      <dgm:spPr/>
      <dgm:t>
        <a:bodyPr/>
        <a:lstStyle/>
        <a:p>
          <a:endParaRPr lang="en-US"/>
        </a:p>
      </dgm:t>
    </dgm:pt>
    <dgm:pt modelId="{BB4F8D04-E117-4E10-B7E8-C4B29E6EF284}">
      <dgm:prSet/>
      <dgm:spPr/>
      <dgm:t>
        <a:bodyPr/>
        <a:lstStyle/>
        <a:p>
          <a:r>
            <a:rPr lang="en-CA" dirty="0" smtClean="0"/>
            <a:t>Foreshadowing Matt and Marie. “It would have happened by accident, the first time” (248).</a:t>
          </a:r>
          <a:endParaRPr lang="en-US" dirty="0"/>
        </a:p>
      </dgm:t>
    </dgm:pt>
    <dgm:pt modelId="{D0F616E1-2CF7-4177-9BC6-D19C64AE60E0}" type="parTrans" cxnId="{7F982BE0-81F1-4135-8DBB-A84540B467E7}">
      <dgm:prSet/>
      <dgm:spPr/>
      <dgm:t>
        <a:bodyPr/>
        <a:lstStyle/>
        <a:p>
          <a:endParaRPr lang="en-US"/>
        </a:p>
      </dgm:t>
    </dgm:pt>
    <dgm:pt modelId="{C198404D-AE1E-4B07-B720-E2BB87C8F3B2}" type="sibTrans" cxnId="{7F982BE0-81F1-4135-8DBB-A84540B467E7}">
      <dgm:prSet/>
      <dgm:spPr/>
      <dgm:t>
        <a:bodyPr/>
        <a:lstStyle/>
        <a:p>
          <a:endParaRPr lang="en-US"/>
        </a:p>
      </dgm:t>
    </dgm:pt>
    <dgm:pt modelId="{68C68396-E3C7-49FA-8A7C-AB9CAAC2783C}">
      <dgm:prSet/>
      <dgm:spPr/>
      <dgm:t>
        <a:bodyPr/>
        <a:lstStyle/>
        <a:p>
          <a:r>
            <a:rPr lang="en-CA" smtClean="0"/>
            <a:t>Kate builds resentment towards Matt when they do have time together - jealousy</a:t>
          </a:r>
          <a:endParaRPr lang="en-US"/>
        </a:p>
      </dgm:t>
    </dgm:pt>
    <dgm:pt modelId="{AFE822E8-7C5F-4123-9398-227F616C2CB9}" type="parTrans" cxnId="{F82A50B9-D58C-4829-A238-97B2D7D1C1BA}">
      <dgm:prSet/>
      <dgm:spPr/>
      <dgm:t>
        <a:bodyPr/>
        <a:lstStyle/>
        <a:p>
          <a:endParaRPr lang="en-US"/>
        </a:p>
      </dgm:t>
    </dgm:pt>
    <dgm:pt modelId="{0588E98C-9B6F-49D3-A7B6-BDBBB3EF5B8C}" type="sibTrans" cxnId="{F82A50B9-D58C-4829-A238-97B2D7D1C1BA}">
      <dgm:prSet/>
      <dgm:spPr/>
      <dgm:t>
        <a:bodyPr/>
        <a:lstStyle/>
        <a:p>
          <a:endParaRPr lang="en-US"/>
        </a:p>
      </dgm:t>
    </dgm:pt>
    <dgm:pt modelId="{90542955-3B8F-497F-92FD-8060FC36A8BF}">
      <dgm:prSet/>
      <dgm:spPr/>
      <dgm:t>
        <a:bodyPr/>
        <a:lstStyle/>
        <a:p>
          <a:r>
            <a:rPr lang="en-CA" smtClean="0"/>
            <a:t>Kate finds Matt and Marie at the ponds</a:t>
          </a:r>
          <a:endParaRPr lang="en-US"/>
        </a:p>
      </dgm:t>
    </dgm:pt>
    <dgm:pt modelId="{C0003891-8497-496A-AF31-0661B8569488}" type="parTrans" cxnId="{204D3104-C020-436B-BC29-C23C39B4B8ED}">
      <dgm:prSet/>
      <dgm:spPr/>
      <dgm:t>
        <a:bodyPr/>
        <a:lstStyle/>
        <a:p>
          <a:endParaRPr lang="en-US"/>
        </a:p>
      </dgm:t>
    </dgm:pt>
    <dgm:pt modelId="{BCABBC28-9053-4D73-BBDC-F10D3283488C}" type="sibTrans" cxnId="{204D3104-C020-436B-BC29-C23C39B4B8ED}">
      <dgm:prSet/>
      <dgm:spPr/>
      <dgm:t>
        <a:bodyPr/>
        <a:lstStyle/>
        <a:p>
          <a:endParaRPr lang="en-US"/>
        </a:p>
      </dgm:t>
    </dgm:pt>
    <dgm:pt modelId="{69F6C033-9F11-40EC-8CC8-3DF5B35F01EC}">
      <dgm:prSet/>
      <dgm:spPr/>
      <dgm:t>
        <a:bodyPr/>
        <a:lstStyle/>
        <a:p>
          <a:r>
            <a:rPr lang="en-CA" smtClean="0"/>
            <a:t>Kate’s reaction to Marie and Matt’s encounter: what is she feeling? Why must she keep a secret?</a:t>
          </a:r>
          <a:endParaRPr lang="en-US"/>
        </a:p>
      </dgm:t>
    </dgm:pt>
    <dgm:pt modelId="{0B7DAE5B-0AAB-40BD-9882-A6F8F8C9AE4D}" type="parTrans" cxnId="{9C09FCDD-A8DD-4460-9807-C94E902F8A39}">
      <dgm:prSet/>
      <dgm:spPr/>
      <dgm:t>
        <a:bodyPr/>
        <a:lstStyle/>
        <a:p>
          <a:endParaRPr lang="en-US"/>
        </a:p>
      </dgm:t>
    </dgm:pt>
    <dgm:pt modelId="{B5B28C49-ECBF-4909-B2BB-CCDAC5FB091D}" type="sibTrans" cxnId="{9C09FCDD-A8DD-4460-9807-C94E902F8A39}">
      <dgm:prSet/>
      <dgm:spPr/>
      <dgm:t>
        <a:bodyPr/>
        <a:lstStyle/>
        <a:p>
          <a:endParaRPr lang="en-US"/>
        </a:p>
      </dgm:t>
    </dgm:pt>
    <dgm:pt modelId="{1A989346-8D9D-4656-83FE-7041B8CFABB5}">
      <dgm:prSet/>
      <dgm:spPr/>
      <dgm:t>
        <a:bodyPr/>
        <a:lstStyle/>
        <a:p>
          <a:r>
            <a:rPr lang="en-CA" dirty="0" smtClean="0"/>
            <a:t>Marie’s frantic visit to the Morrison household and her news. Revelation of Calvin </a:t>
          </a:r>
          <a:r>
            <a:rPr lang="en-CA" dirty="0" err="1" smtClean="0"/>
            <a:t>Pye’s</a:t>
          </a:r>
          <a:r>
            <a:rPr lang="en-CA" dirty="0" smtClean="0"/>
            <a:t> violence: “Matt, he’ll kill me! He’ll kill me! Matt, he’ll kill me! You don’t believe me but he will! He killed Laurie, and he’ll kill me too!” (255)</a:t>
          </a:r>
          <a:endParaRPr lang="en-US" dirty="0"/>
        </a:p>
      </dgm:t>
    </dgm:pt>
    <dgm:pt modelId="{C2C92092-FEDC-4550-BFC7-7490151C8553}" type="parTrans" cxnId="{EC7DCDD8-3DA7-4EAF-A7F0-6D9BFF7A9378}">
      <dgm:prSet/>
      <dgm:spPr/>
      <dgm:t>
        <a:bodyPr/>
        <a:lstStyle/>
        <a:p>
          <a:endParaRPr lang="en-US"/>
        </a:p>
      </dgm:t>
    </dgm:pt>
    <dgm:pt modelId="{6B4C4551-0B63-45B8-9D7A-E3504F109AD2}" type="sibTrans" cxnId="{EC7DCDD8-3DA7-4EAF-A7F0-6D9BFF7A9378}">
      <dgm:prSet/>
      <dgm:spPr/>
      <dgm:t>
        <a:bodyPr/>
        <a:lstStyle/>
        <a:p>
          <a:endParaRPr lang="en-US"/>
        </a:p>
      </dgm:t>
    </dgm:pt>
    <dgm:pt modelId="{870A5F33-A33F-4E42-8531-A1E5130398B2}">
      <dgm:prSet/>
      <dgm:spPr/>
      <dgm:t>
        <a:bodyPr/>
        <a:lstStyle/>
        <a:p>
          <a:r>
            <a:rPr lang="en-CA" smtClean="0"/>
            <a:t>Introduction of Daniel to family – no big deal</a:t>
          </a:r>
          <a:endParaRPr lang="en-US"/>
        </a:p>
      </dgm:t>
    </dgm:pt>
    <dgm:pt modelId="{7D572533-A66B-4198-B66B-B25DCE48AAD5}" type="parTrans" cxnId="{134A659A-5F2F-4277-BF78-643A4C6F9D5E}">
      <dgm:prSet/>
      <dgm:spPr/>
      <dgm:t>
        <a:bodyPr/>
        <a:lstStyle/>
        <a:p>
          <a:endParaRPr lang="en-US"/>
        </a:p>
      </dgm:t>
    </dgm:pt>
    <dgm:pt modelId="{1340E41F-89F0-4683-8D2A-81FCC8A34889}" type="sibTrans" cxnId="{134A659A-5F2F-4277-BF78-643A4C6F9D5E}">
      <dgm:prSet/>
      <dgm:spPr/>
      <dgm:t>
        <a:bodyPr/>
        <a:lstStyle/>
        <a:p>
          <a:endParaRPr lang="en-US"/>
        </a:p>
      </dgm:t>
    </dgm:pt>
    <dgm:pt modelId="{C6B03245-B455-4D11-B212-EDF7091C0B81}">
      <dgm:prSet/>
      <dgm:spPr/>
      <dgm:t>
        <a:bodyPr/>
        <a:lstStyle/>
        <a:p>
          <a:r>
            <a:rPr lang="en-CA" smtClean="0"/>
            <a:t>Matt and Marie live in Pye house / Luke and Bo live in Morrison household</a:t>
          </a:r>
          <a:endParaRPr lang="en-US"/>
        </a:p>
      </dgm:t>
    </dgm:pt>
    <dgm:pt modelId="{3FFAEEED-CC38-4AB5-A7F0-AB09CDD18891}" type="parTrans" cxnId="{95A81E8A-881F-48FB-A741-049876268442}">
      <dgm:prSet/>
      <dgm:spPr/>
      <dgm:t>
        <a:bodyPr/>
        <a:lstStyle/>
        <a:p>
          <a:endParaRPr lang="en-US"/>
        </a:p>
      </dgm:t>
    </dgm:pt>
    <dgm:pt modelId="{ABFB6FDB-9DAD-4A26-8CEA-A047E06B39C3}" type="sibTrans" cxnId="{95A81E8A-881F-48FB-A741-049876268442}">
      <dgm:prSet/>
      <dgm:spPr/>
      <dgm:t>
        <a:bodyPr/>
        <a:lstStyle/>
        <a:p>
          <a:endParaRPr lang="en-US"/>
        </a:p>
      </dgm:t>
    </dgm:pt>
    <dgm:pt modelId="{E6EC9A4A-B75E-4CD6-9C12-723B8EAD3D84}">
      <dgm:prSet/>
      <dgm:spPr/>
      <dgm:t>
        <a:bodyPr/>
        <a:lstStyle/>
        <a:p>
          <a:r>
            <a:rPr lang="en-CA" smtClean="0"/>
            <a:t>Kate’s thought during dinner: how do you forget the horrible things that have occurred in the house </a:t>
          </a:r>
          <a:endParaRPr lang="en-US"/>
        </a:p>
      </dgm:t>
    </dgm:pt>
    <dgm:pt modelId="{D72E5FAB-AE4A-40BF-B602-175496F44841}" type="parTrans" cxnId="{8A9CD320-FF0C-4F75-B69D-C2B8BADB3102}">
      <dgm:prSet/>
      <dgm:spPr/>
      <dgm:t>
        <a:bodyPr/>
        <a:lstStyle/>
        <a:p>
          <a:endParaRPr lang="en-US"/>
        </a:p>
      </dgm:t>
    </dgm:pt>
    <dgm:pt modelId="{84909BE9-DD6D-4577-9C11-E63C822A4041}" type="sibTrans" cxnId="{8A9CD320-FF0C-4F75-B69D-C2B8BADB3102}">
      <dgm:prSet/>
      <dgm:spPr/>
      <dgm:t>
        <a:bodyPr/>
        <a:lstStyle/>
        <a:p>
          <a:endParaRPr lang="en-US"/>
        </a:p>
      </dgm:t>
    </dgm:pt>
    <dgm:pt modelId="{6FF608AF-B65B-4B9D-BB1F-EE692196C20E}">
      <dgm:prSet/>
      <dgm:spPr/>
      <dgm:t>
        <a:bodyPr/>
        <a:lstStyle/>
        <a:p>
          <a:r>
            <a:rPr lang="en-CA" smtClean="0"/>
            <a:t>Pressure on Luke as a result of Matt’s teasing and Sally McLean incident</a:t>
          </a:r>
          <a:endParaRPr lang="en-US"/>
        </a:p>
      </dgm:t>
    </dgm:pt>
    <dgm:pt modelId="{9FCE0FA7-633F-4D4E-BCA2-1C5F2AE035D8}" type="parTrans" cxnId="{3BBAE97D-9291-4F18-A1DF-EF240F0A0801}">
      <dgm:prSet/>
      <dgm:spPr/>
      <dgm:t>
        <a:bodyPr/>
        <a:lstStyle/>
        <a:p>
          <a:endParaRPr lang="en-US"/>
        </a:p>
      </dgm:t>
    </dgm:pt>
    <dgm:pt modelId="{B43E140D-F1F3-4B54-AA90-627E4C96FFBD}" type="sibTrans" cxnId="{3BBAE97D-9291-4F18-A1DF-EF240F0A0801}">
      <dgm:prSet/>
      <dgm:spPr/>
      <dgm:t>
        <a:bodyPr/>
        <a:lstStyle/>
        <a:p>
          <a:endParaRPr lang="en-US"/>
        </a:p>
      </dgm:t>
    </dgm:pt>
    <dgm:pt modelId="{E8C47E6A-61B8-403E-9747-C8123FF4774F}">
      <dgm:prSet/>
      <dgm:spPr/>
      <dgm:t>
        <a:bodyPr/>
        <a:lstStyle/>
        <a:p>
          <a:r>
            <a:rPr lang="en-CA" b="1" smtClean="0"/>
            <a:t>Switch to Past (Continuation of end of Ch. 22):</a:t>
          </a:r>
          <a:r>
            <a:rPr lang="en-CA" smtClean="0"/>
            <a:t> Luke calms everyone down</a:t>
          </a:r>
          <a:endParaRPr lang="en-US"/>
        </a:p>
      </dgm:t>
    </dgm:pt>
    <dgm:pt modelId="{4E6F1604-5DB5-416F-8EA7-132D1846632A}" type="parTrans" cxnId="{97E0019A-E7CF-491D-A70F-F822878FB5B1}">
      <dgm:prSet/>
      <dgm:spPr/>
      <dgm:t>
        <a:bodyPr/>
        <a:lstStyle/>
        <a:p>
          <a:endParaRPr lang="en-US"/>
        </a:p>
      </dgm:t>
    </dgm:pt>
    <dgm:pt modelId="{4679401F-DC35-453A-9EFC-947183F726F2}" type="sibTrans" cxnId="{97E0019A-E7CF-491D-A70F-F822878FB5B1}">
      <dgm:prSet/>
      <dgm:spPr/>
      <dgm:t>
        <a:bodyPr/>
        <a:lstStyle/>
        <a:p>
          <a:endParaRPr lang="en-US"/>
        </a:p>
      </dgm:t>
    </dgm:pt>
    <dgm:pt modelId="{C0FF0237-7D9B-4A1E-AE91-34FDEF566631}">
      <dgm:prSet/>
      <dgm:spPr/>
      <dgm:t>
        <a:bodyPr/>
        <a:lstStyle/>
        <a:p>
          <a:r>
            <a:rPr lang="en-CA" smtClean="0"/>
            <a:t>Details about the murder of Laurie Pye</a:t>
          </a:r>
          <a:endParaRPr lang="en-US"/>
        </a:p>
      </dgm:t>
    </dgm:pt>
    <dgm:pt modelId="{3A1E3BB4-9150-4945-8AFD-9F122385827F}" type="parTrans" cxnId="{61943AE3-F7B5-4C1B-8F55-819F7FE2BE7C}">
      <dgm:prSet/>
      <dgm:spPr/>
      <dgm:t>
        <a:bodyPr/>
        <a:lstStyle/>
        <a:p>
          <a:endParaRPr lang="en-US"/>
        </a:p>
      </dgm:t>
    </dgm:pt>
    <dgm:pt modelId="{785EF302-998C-4EDB-A582-9F28F7CE9785}" type="sibTrans" cxnId="{61943AE3-F7B5-4C1B-8F55-819F7FE2BE7C}">
      <dgm:prSet/>
      <dgm:spPr/>
      <dgm:t>
        <a:bodyPr/>
        <a:lstStyle/>
        <a:p>
          <a:endParaRPr lang="en-US"/>
        </a:p>
      </dgm:t>
    </dgm:pt>
    <dgm:pt modelId="{A63F609A-BC7C-4C22-A251-1BA879898636}">
      <dgm:prSet/>
      <dgm:spPr/>
      <dgm:t>
        <a:bodyPr/>
        <a:lstStyle/>
        <a:p>
          <a:r>
            <a:rPr lang="en-CA" dirty="0" smtClean="0"/>
            <a:t>Suicide of Calvin </a:t>
          </a:r>
          <a:r>
            <a:rPr lang="en-CA" dirty="0" err="1" smtClean="0"/>
            <a:t>Pye</a:t>
          </a:r>
          <a:r>
            <a:rPr lang="en-CA" dirty="0" smtClean="0"/>
            <a:t> as police arrive – occurs in front of his wife. She ends up in mental hospital while youngest daughter sent away. Similar to Morrison tragedy?</a:t>
          </a:r>
          <a:endParaRPr lang="en-US" dirty="0"/>
        </a:p>
      </dgm:t>
    </dgm:pt>
    <dgm:pt modelId="{5A9FF1C5-222A-49C1-8B71-F93D8837DA17}" type="parTrans" cxnId="{AECC50D7-DB5F-4E5F-918E-5EC98C5542C5}">
      <dgm:prSet/>
      <dgm:spPr/>
      <dgm:t>
        <a:bodyPr/>
        <a:lstStyle/>
        <a:p>
          <a:endParaRPr lang="en-US"/>
        </a:p>
      </dgm:t>
    </dgm:pt>
    <dgm:pt modelId="{DABE6B84-C2E8-42D8-92B3-06B5C0F00577}" type="sibTrans" cxnId="{AECC50D7-DB5F-4E5F-918E-5EC98C5542C5}">
      <dgm:prSet/>
      <dgm:spPr/>
      <dgm:t>
        <a:bodyPr/>
        <a:lstStyle/>
        <a:p>
          <a:endParaRPr lang="en-US"/>
        </a:p>
      </dgm:t>
    </dgm:pt>
    <dgm:pt modelId="{5F905E0E-287A-4FC7-AA71-485507EF6C68}">
      <dgm:prSet/>
      <dgm:spPr/>
      <dgm:t>
        <a:bodyPr/>
        <a:lstStyle/>
        <a:p>
          <a:r>
            <a:rPr lang="en-CA" smtClean="0"/>
            <a:t>Issue of Kate and Daniel sleeping in separate rooms</a:t>
          </a:r>
          <a:endParaRPr lang="en-US" dirty="0"/>
        </a:p>
      </dgm:t>
    </dgm:pt>
    <dgm:pt modelId="{DD550ECF-744A-4801-8FDC-BD8A1B2F1C5A}" type="parTrans" cxnId="{EB5AFBA2-BCE7-41FE-A78D-98A3E6AD0E43}">
      <dgm:prSet/>
      <dgm:spPr/>
      <dgm:t>
        <a:bodyPr/>
        <a:lstStyle/>
        <a:p>
          <a:endParaRPr lang="en-US"/>
        </a:p>
      </dgm:t>
    </dgm:pt>
    <dgm:pt modelId="{82840E79-02D1-4929-8AC8-B90A3D7E9631}" type="sibTrans" cxnId="{EB5AFBA2-BCE7-41FE-A78D-98A3E6AD0E43}">
      <dgm:prSet/>
      <dgm:spPr/>
      <dgm:t>
        <a:bodyPr/>
        <a:lstStyle/>
        <a:p>
          <a:endParaRPr lang="en-US"/>
        </a:p>
      </dgm:t>
    </dgm:pt>
    <dgm:pt modelId="{A75CA4B4-26F8-4BB7-A4B2-81887F5103F4}">
      <dgm:prSet/>
      <dgm:spPr/>
      <dgm:t>
        <a:bodyPr/>
        <a:lstStyle/>
        <a:p>
          <a:r>
            <a:rPr lang="en-CA" smtClean="0"/>
            <a:t>Awkwardness between Kate and Marie</a:t>
          </a:r>
          <a:endParaRPr lang="en-US"/>
        </a:p>
      </dgm:t>
    </dgm:pt>
    <dgm:pt modelId="{AF280120-BF5C-4BEA-BE32-C6BB04F538C1}" type="parTrans" cxnId="{5B4FC62F-8987-4228-A5A8-01E8205964D4}">
      <dgm:prSet/>
      <dgm:spPr/>
      <dgm:t>
        <a:bodyPr/>
        <a:lstStyle/>
        <a:p>
          <a:endParaRPr lang="en-US"/>
        </a:p>
      </dgm:t>
    </dgm:pt>
    <dgm:pt modelId="{6114E0D7-4DC2-4244-B305-7AE8D3E1A337}" type="sibTrans" cxnId="{5B4FC62F-8987-4228-A5A8-01E8205964D4}">
      <dgm:prSet/>
      <dgm:spPr/>
      <dgm:t>
        <a:bodyPr/>
        <a:lstStyle/>
        <a:p>
          <a:endParaRPr lang="en-US"/>
        </a:p>
      </dgm:t>
    </dgm:pt>
    <dgm:pt modelId="{0A1329AA-3485-452F-9E6A-9DC919EB84C3}">
      <dgm:prSet/>
      <dgm:spPr/>
      <dgm:t>
        <a:bodyPr/>
        <a:lstStyle/>
        <a:p>
          <a:r>
            <a:rPr lang="en-CA" smtClean="0"/>
            <a:t>Awkwardness continues as Marie talks about Matt’s happiness</a:t>
          </a:r>
          <a:endParaRPr lang="en-US"/>
        </a:p>
      </dgm:t>
    </dgm:pt>
    <dgm:pt modelId="{E3CA7774-21A3-41FF-8025-99CEE97B870F}" type="parTrans" cxnId="{3FC08479-1D16-40AC-B7F9-9F7A5795F65D}">
      <dgm:prSet/>
      <dgm:spPr/>
      <dgm:t>
        <a:bodyPr/>
        <a:lstStyle/>
        <a:p>
          <a:endParaRPr lang="en-US"/>
        </a:p>
      </dgm:t>
    </dgm:pt>
    <dgm:pt modelId="{523A2942-FE1B-4999-BFE5-6F4ADED663BA}" type="sibTrans" cxnId="{3FC08479-1D16-40AC-B7F9-9F7A5795F65D}">
      <dgm:prSet/>
      <dgm:spPr/>
      <dgm:t>
        <a:bodyPr/>
        <a:lstStyle/>
        <a:p>
          <a:endParaRPr lang="en-US"/>
        </a:p>
      </dgm:t>
    </dgm:pt>
    <dgm:pt modelId="{88084D2A-33A5-45F2-9825-9F225FFEECBD}">
      <dgm:prSet/>
      <dgm:spPr/>
      <dgm:t>
        <a:bodyPr/>
        <a:lstStyle/>
        <a:p>
          <a:r>
            <a:rPr lang="en-CA" smtClean="0"/>
            <a:t>Reunion with other characters from novel (town ladies, etc)</a:t>
          </a:r>
          <a:endParaRPr lang="en-US"/>
        </a:p>
      </dgm:t>
    </dgm:pt>
    <dgm:pt modelId="{627E9046-989D-408D-9929-677B2D3DB5AD}" type="parTrans" cxnId="{7B4405AE-8652-41BB-9960-3B392C0DE60A}">
      <dgm:prSet/>
      <dgm:spPr/>
      <dgm:t>
        <a:bodyPr/>
        <a:lstStyle/>
        <a:p>
          <a:endParaRPr lang="en-US"/>
        </a:p>
      </dgm:t>
    </dgm:pt>
    <dgm:pt modelId="{E959A757-1F60-4A95-94F2-A80C04B5378E}" type="sibTrans" cxnId="{7B4405AE-8652-41BB-9960-3B392C0DE60A}">
      <dgm:prSet/>
      <dgm:spPr/>
      <dgm:t>
        <a:bodyPr/>
        <a:lstStyle/>
        <a:p>
          <a:endParaRPr lang="en-US"/>
        </a:p>
      </dgm:t>
    </dgm:pt>
    <dgm:pt modelId="{96D6A64B-61FD-448D-B4B1-C570D2F8091D}">
      <dgm:prSet/>
      <dgm:spPr/>
      <dgm:t>
        <a:bodyPr/>
        <a:lstStyle/>
        <a:p>
          <a:r>
            <a:rPr lang="en-CA" smtClean="0"/>
            <a:t>Ends with a trip to the ponds with Daniel</a:t>
          </a:r>
          <a:endParaRPr lang="en-US"/>
        </a:p>
      </dgm:t>
    </dgm:pt>
    <dgm:pt modelId="{6787850C-F1B7-43DE-A14C-09FBE7CF7445}" type="parTrans" cxnId="{FC1839D3-235B-4B33-9A56-58E6EF4DF598}">
      <dgm:prSet/>
      <dgm:spPr/>
      <dgm:t>
        <a:bodyPr/>
        <a:lstStyle/>
        <a:p>
          <a:endParaRPr lang="en-US"/>
        </a:p>
      </dgm:t>
    </dgm:pt>
    <dgm:pt modelId="{FD0C80E7-D772-4FEE-93B9-05C6B4B9697A}" type="sibTrans" cxnId="{FC1839D3-235B-4B33-9A56-58E6EF4DF598}">
      <dgm:prSet/>
      <dgm:spPr/>
      <dgm:t>
        <a:bodyPr/>
        <a:lstStyle/>
        <a:p>
          <a:endParaRPr lang="en-US"/>
        </a:p>
      </dgm:t>
    </dgm:pt>
    <dgm:pt modelId="{1AEED429-776E-45B3-8053-2184BE5E360A}" type="pres">
      <dgm:prSet presAssocID="{8FA150A4-0C74-4E1F-98EB-4D4813BA9C15}" presName="Name0" presStyleCnt="0">
        <dgm:presLayoutVars>
          <dgm:dir/>
          <dgm:animLvl val="lvl"/>
          <dgm:resizeHandles val="exact"/>
        </dgm:presLayoutVars>
      </dgm:prSet>
      <dgm:spPr/>
      <dgm:t>
        <a:bodyPr/>
        <a:lstStyle/>
        <a:p>
          <a:endParaRPr lang="en-US"/>
        </a:p>
      </dgm:t>
    </dgm:pt>
    <dgm:pt modelId="{D142EC2B-4DDB-4D38-AEF5-BA4CA388227D}" type="pres">
      <dgm:prSet presAssocID="{02198B8B-727C-4F2D-8997-DCD42248469A}" presName="composite" presStyleCnt="0"/>
      <dgm:spPr/>
    </dgm:pt>
    <dgm:pt modelId="{F6519BD9-C724-462B-8C15-15225DEF803F}" type="pres">
      <dgm:prSet presAssocID="{02198B8B-727C-4F2D-8997-DCD42248469A}" presName="parTx" presStyleLbl="alignNode1" presStyleIdx="0" presStyleCnt="4" custLinFactNeighborX="596" custLinFactNeighborY="-2937">
        <dgm:presLayoutVars>
          <dgm:chMax val="0"/>
          <dgm:chPref val="0"/>
          <dgm:bulletEnabled val="1"/>
        </dgm:presLayoutVars>
      </dgm:prSet>
      <dgm:spPr/>
      <dgm:t>
        <a:bodyPr/>
        <a:lstStyle/>
        <a:p>
          <a:endParaRPr lang="en-US"/>
        </a:p>
      </dgm:t>
    </dgm:pt>
    <dgm:pt modelId="{18323EBF-8133-4AA8-8875-D9081838549C}" type="pres">
      <dgm:prSet presAssocID="{02198B8B-727C-4F2D-8997-DCD42248469A}" presName="desTx" presStyleLbl="alignAccFollowNode1" presStyleIdx="0" presStyleCnt="4">
        <dgm:presLayoutVars>
          <dgm:bulletEnabled val="1"/>
        </dgm:presLayoutVars>
      </dgm:prSet>
      <dgm:spPr/>
      <dgm:t>
        <a:bodyPr/>
        <a:lstStyle/>
        <a:p>
          <a:endParaRPr lang="en-US"/>
        </a:p>
      </dgm:t>
    </dgm:pt>
    <dgm:pt modelId="{58466F6B-B558-4650-882E-A5BB412943DD}" type="pres">
      <dgm:prSet presAssocID="{9EE300E9-FF37-4E0E-8892-A60A336F739D}" presName="space" presStyleCnt="0"/>
      <dgm:spPr/>
    </dgm:pt>
    <dgm:pt modelId="{7422DED4-ED01-40CF-AC63-0674EFCA8B5C}" type="pres">
      <dgm:prSet presAssocID="{CBAD104C-B6DB-4B86-9C3A-F71B9F911815}" presName="composite" presStyleCnt="0"/>
      <dgm:spPr/>
    </dgm:pt>
    <dgm:pt modelId="{E16C12B5-936F-4530-A2C6-8C397239A883}" type="pres">
      <dgm:prSet presAssocID="{CBAD104C-B6DB-4B86-9C3A-F71B9F911815}" presName="parTx" presStyleLbl="alignNode1" presStyleIdx="1" presStyleCnt="4">
        <dgm:presLayoutVars>
          <dgm:chMax val="0"/>
          <dgm:chPref val="0"/>
          <dgm:bulletEnabled val="1"/>
        </dgm:presLayoutVars>
      </dgm:prSet>
      <dgm:spPr/>
      <dgm:t>
        <a:bodyPr/>
        <a:lstStyle/>
        <a:p>
          <a:endParaRPr lang="en-US"/>
        </a:p>
      </dgm:t>
    </dgm:pt>
    <dgm:pt modelId="{A474BD51-A780-4A07-A10D-952E2F269AAD}" type="pres">
      <dgm:prSet presAssocID="{CBAD104C-B6DB-4B86-9C3A-F71B9F911815}" presName="desTx" presStyleLbl="alignAccFollowNode1" presStyleIdx="1" presStyleCnt="4">
        <dgm:presLayoutVars>
          <dgm:bulletEnabled val="1"/>
        </dgm:presLayoutVars>
      </dgm:prSet>
      <dgm:spPr/>
      <dgm:t>
        <a:bodyPr/>
        <a:lstStyle/>
        <a:p>
          <a:endParaRPr lang="en-US"/>
        </a:p>
      </dgm:t>
    </dgm:pt>
    <dgm:pt modelId="{01ADDBE4-010B-4D5E-A6C0-DAFE29D3604F}" type="pres">
      <dgm:prSet presAssocID="{B9B187D6-9AC4-457E-A807-F2C34E8B90D8}" presName="space" presStyleCnt="0"/>
      <dgm:spPr/>
    </dgm:pt>
    <dgm:pt modelId="{FD7EDC11-9504-48F8-939D-7AA80E675ECE}" type="pres">
      <dgm:prSet presAssocID="{0FA71705-B256-47F9-B11D-C22C72942D74}" presName="composite" presStyleCnt="0"/>
      <dgm:spPr/>
    </dgm:pt>
    <dgm:pt modelId="{E4908E38-3275-49D1-8FFD-40F0AEE93143}" type="pres">
      <dgm:prSet presAssocID="{0FA71705-B256-47F9-B11D-C22C72942D74}" presName="parTx" presStyleLbl="alignNode1" presStyleIdx="2" presStyleCnt="4">
        <dgm:presLayoutVars>
          <dgm:chMax val="0"/>
          <dgm:chPref val="0"/>
          <dgm:bulletEnabled val="1"/>
        </dgm:presLayoutVars>
      </dgm:prSet>
      <dgm:spPr/>
      <dgm:t>
        <a:bodyPr/>
        <a:lstStyle/>
        <a:p>
          <a:endParaRPr lang="en-US"/>
        </a:p>
      </dgm:t>
    </dgm:pt>
    <dgm:pt modelId="{CF4D820E-1A87-4E67-A1A2-8EF33CC74A0F}" type="pres">
      <dgm:prSet presAssocID="{0FA71705-B256-47F9-B11D-C22C72942D74}" presName="desTx" presStyleLbl="alignAccFollowNode1" presStyleIdx="2" presStyleCnt="4">
        <dgm:presLayoutVars>
          <dgm:bulletEnabled val="1"/>
        </dgm:presLayoutVars>
      </dgm:prSet>
      <dgm:spPr/>
      <dgm:t>
        <a:bodyPr/>
        <a:lstStyle/>
        <a:p>
          <a:endParaRPr lang="en-US"/>
        </a:p>
      </dgm:t>
    </dgm:pt>
    <dgm:pt modelId="{B6EA68C5-0717-4ACE-AA3F-32588166A6E3}" type="pres">
      <dgm:prSet presAssocID="{95679B87-4110-414D-9CDF-86CB6EFB3FD4}" presName="space" presStyleCnt="0"/>
      <dgm:spPr/>
    </dgm:pt>
    <dgm:pt modelId="{1EF91FF6-311A-41D8-A9BF-B3E7C52FD290}" type="pres">
      <dgm:prSet presAssocID="{CBF7717D-DA7A-4D08-B798-0440E6D9DBA5}" presName="composite" presStyleCnt="0"/>
      <dgm:spPr/>
    </dgm:pt>
    <dgm:pt modelId="{3AC13D23-0D51-489F-AE8F-B2A537F0F9A2}" type="pres">
      <dgm:prSet presAssocID="{CBF7717D-DA7A-4D08-B798-0440E6D9DBA5}" presName="parTx" presStyleLbl="alignNode1" presStyleIdx="3" presStyleCnt="4">
        <dgm:presLayoutVars>
          <dgm:chMax val="0"/>
          <dgm:chPref val="0"/>
          <dgm:bulletEnabled val="1"/>
        </dgm:presLayoutVars>
      </dgm:prSet>
      <dgm:spPr/>
      <dgm:t>
        <a:bodyPr/>
        <a:lstStyle/>
        <a:p>
          <a:endParaRPr lang="en-US"/>
        </a:p>
      </dgm:t>
    </dgm:pt>
    <dgm:pt modelId="{D7521C5A-02DD-42A2-8082-8184D0DA1CAE}" type="pres">
      <dgm:prSet presAssocID="{CBF7717D-DA7A-4D08-B798-0440E6D9DBA5}" presName="desTx" presStyleLbl="alignAccFollowNode1" presStyleIdx="3" presStyleCnt="4">
        <dgm:presLayoutVars>
          <dgm:bulletEnabled val="1"/>
        </dgm:presLayoutVars>
      </dgm:prSet>
      <dgm:spPr/>
      <dgm:t>
        <a:bodyPr/>
        <a:lstStyle/>
        <a:p>
          <a:endParaRPr lang="en-US"/>
        </a:p>
      </dgm:t>
    </dgm:pt>
  </dgm:ptLst>
  <dgm:cxnLst>
    <dgm:cxn modelId="{A781326F-B8E0-4F51-87B0-10BC61239A06}" type="presOf" srcId="{E6EC9A4A-B75E-4CD6-9C12-723B8EAD3D84}" destId="{CF4D820E-1A87-4E67-A1A2-8EF33CC74A0F}" srcOrd="0" destOrd="3" presId="urn:microsoft.com/office/officeart/2005/8/layout/hList1"/>
    <dgm:cxn modelId="{D908CAAE-C1F2-4575-B243-BD13D50B25FE}" srcId="{02198B8B-727C-4F2D-8997-DCD42248469A}" destId="{643CEC5C-9389-428A-AB06-D45A6E399EE3}" srcOrd="1" destOrd="0" parTransId="{2E4DBA98-AA86-4071-8C75-91A1DC607BDF}" sibTransId="{1AF7A0D2-4E00-43D4-A02C-B3E403D06F9B}"/>
    <dgm:cxn modelId="{7F982BE0-81F1-4135-8DBB-A84540B467E7}" srcId="{02198B8B-727C-4F2D-8997-DCD42248469A}" destId="{BB4F8D04-E117-4E10-B7E8-C4B29E6EF284}" srcOrd="4" destOrd="0" parTransId="{D0F616E1-2CF7-4177-9BC6-D19C64AE60E0}" sibTransId="{C198404D-AE1E-4B07-B720-E2BB87C8F3B2}"/>
    <dgm:cxn modelId="{637FB897-265D-4F25-970E-15E509CCC507}" type="presOf" srcId="{0FA71705-B256-47F9-B11D-C22C72942D74}" destId="{E4908E38-3275-49D1-8FFD-40F0AEE93143}" srcOrd="0" destOrd="0" presId="urn:microsoft.com/office/officeart/2005/8/layout/hList1"/>
    <dgm:cxn modelId="{AECC50D7-DB5F-4E5F-918E-5EC98C5542C5}" srcId="{0FA71705-B256-47F9-B11D-C22C72942D74}" destId="{A63F609A-BC7C-4C22-A251-1BA879898636}" srcOrd="7" destOrd="0" parTransId="{5A9FF1C5-222A-49C1-8B71-F93D8837DA17}" sibTransId="{DABE6B84-C2E8-42D8-92B3-06B5C0F00577}"/>
    <dgm:cxn modelId="{A7CBE131-C522-4787-902E-E2B1A30C8D11}" srcId="{0FA71705-B256-47F9-B11D-C22C72942D74}" destId="{ED51C565-C327-4466-A013-C995EA6A5117}" srcOrd="0" destOrd="0" parTransId="{596F1EEE-A249-4730-9D8A-E1948E5922FB}" sibTransId="{D2308550-2E98-492A-A50A-9D618E6DE13C}"/>
    <dgm:cxn modelId="{0AAF6661-76F5-4B29-9CD6-EBDBA00008F4}" type="presOf" srcId="{697C6358-257F-4AB4-ADB7-AD393A9FE062}" destId="{A474BD51-A780-4A07-A10D-952E2F269AAD}" srcOrd="0" destOrd="0" presId="urn:microsoft.com/office/officeart/2005/8/layout/hList1"/>
    <dgm:cxn modelId="{6D3BF31B-69C0-4F78-8206-8CA483C6C07A}" type="presOf" srcId="{02198B8B-727C-4F2D-8997-DCD42248469A}" destId="{F6519BD9-C724-462B-8C15-15225DEF803F}" srcOrd="0" destOrd="0" presId="urn:microsoft.com/office/officeart/2005/8/layout/hList1"/>
    <dgm:cxn modelId="{38A5B774-FD4B-47CB-BCD0-F95E14AC0F14}" type="presOf" srcId="{A63F609A-BC7C-4C22-A251-1BA879898636}" destId="{CF4D820E-1A87-4E67-A1A2-8EF33CC74A0F}" srcOrd="0" destOrd="7" presId="urn:microsoft.com/office/officeart/2005/8/layout/hList1"/>
    <dgm:cxn modelId="{3FC08479-1D16-40AC-B7F9-9F7A5795F65D}" srcId="{CBF7717D-DA7A-4D08-B798-0440E6D9DBA5}" destId="{0A1329AA-3485-452F-9E6A-9DC919EB84C3}" srcOrd="2" destOrd="0" parTransId="{E3CA7774-21A3-41FF-8025-99CEE97B870F}" sibTransId="{523A2942-FE1B-4999-BFE5-6F4ADED663BA}"/>
    <dgm:cxn modelId="{A59AD488-0AB6-4DA0-ACF7-E5B6D872F077}" type="presOf" srcId="{1A989346-8D9D-4656-83FE-7041B8CFABB5}" destId="{A474BD51-A780-4A07-A10D-952E2F269AAD}" srcOrd="0" destOrd="4" presId="urn:microsoft.com/office/officeart/2005/8/layout/hList1"/>
    <dgm:cxn modelId="{CF30160C-EC11-4A65-8ED0-6738179C6E4A}" type="presOf" srcId="{643CEC5C-9389-428A-AB06-D45A6E399EE3}" destId="{18323EBF-8133-4AA8-8875-D9081838549C}" srcOrd="0" destOrd="1" presId="urn:microsoft.com/office/officeart/2005/8/layout/hList1"/>
    <dgm:cxn modelId="{7B4405AE-8652-41BB-9960-3B392C0DE60A}" srcId="{CBF7717D-DA7A-4D08-B798-0440E6D9DBA5}" destId="{88084D2A-33A5-45F2-9825-9F225FFEECBD}" srcOrd="3" destOrd="0" parTransId="{627E9046-989D-408D-9929-677B2D3DB5AD}" sibTransId="{E959A757-1F60-4A95-94F2-A80C04B5378E}"/>
    <dgm:cxn modelId="{F06DAD46-FB37-40F4-9513-232C4C5AF1A9}" type="presOf" srcId="{31BF021F-C4C4-4C23-84FC-5CC126AB1C66}" destId="{18323EBF-8133-4AA8-8875-D9081838549C}" srcOrd="0" destOrd="0" presId="urn:microsoft.com/office/officeart/2005/8/layout/hList1"/>
    <dgm:cxn modelId="{B6037A70-14DE-4108-A3F8-7576EF07DD09}" type="presOf" srcId="{B0D69138-4C38-4E12-AD8E-959F07348952}" destId="{18323EBF-8133-4AA8-8875-D9081838549C}" srcOrd="0" destOrd="3" presId="urn:microsoft.com/office/officeart/2005/8/layout/hList1"/>
    <dgm:cxn modelId="{1A31CF9E-9DB5-4BC5-8BAA-E38E04ED4140}" type="presOf" srcId="{CBF7717D-DA7A-4D08-B798-0440E6D9DBA5}" destId="{3AC13D23-0D51-489F-AE8F-B2A537F0F9A2}" srcOrd="0" destOrd="0" presId="urn:microsoft.com/office/officeart/2005/8/layout/hList1"/>
    <dgm:cxn modelId="{0925A201-2CA4-4813-B4CC-29F83D535ABC}" srcId="{8FA150A4-0C74-4E1F-98EB-4D4813BA9C15}" destId="{CBAD104C-B6DB-4B86-9C3A-F71B9F911815}" srcOrd="1" destOrd="0" parTransId="{D3C6C283-24EA-48B5-A208-657308B42E9B}" sibTransId="{B9B187D6-9AC4-457E-A807-F2C34E8B90D8}"/>
    <dgm:cxn modelId="{3BBAE97D-9291-4F18-A1DF-EF240F0A0801}" srcId="{0FA71705-B256-47F9-B11D-C22C72942D74}" destId="{6FF608AF-B65B-4B9D-BB1F-EE692196C20E}" srcOrd="4" destOrd="0" parTransId="{9FCE0FA7-633F-4D4E-BCA2-1C5F2AE035D8}" sibTransId="{B43E140D-F1F3-4B54-AA90-627E4C96FFBD}"/>
    <dgm:cxn modelId="{EC7DCDD8-3DA7-4EAF-A7F0-6D9BFF7A9378}" srcId="{CBAD104C-B6DB-4B86-9C3A-F71B9F911815}" destId="{1A989346-8D9D-4656-83FE-7041B8CFABB5}" srcOrd="4" destOrd="0" parTransId="{C2C92092-FEDC-4550-BFC7-7490151C8553}" sibTransId="{6B4C4551-0B63-45B8-9D7A-E3504F109AD2}"/>
    <dgm:cxn modelId="{E27690A2-5E1F-4161-83AD-CFD3404B870B}" srcId="{CBAD104C-B6DB-4B86-9C3A-F71B9F911815}" destId="{697C6358-257F-4AB4-ADB7-AD393A9FE062}" srcOrd="0" destOrd="0" parTransId="{DB3C08C0-7348-4191-9D49-FAD19A199EAF}" sibTransId="{73195367-0BD6-473B-938B-9BD0A06EF897}"/>
    <dgm:cxn modelId="{D64797A6-06A3-4118-BD7C-C70F2C313AF2}" srcId="{02198B8B-727C-4F2D-8997-DCD42248469A}" destId="{B0D69138-4C38-4E12-AD8E-959F07348952}" srcOrd="3" destOrd="0" parTransId="{9792B23D-8BCE-4D7D-A32D-8664CE5DFA37}" sibTransId="{9EC1779C-EF83-4576-A935-8A20CF8415EF}"/>
    <dgm:cxn modelId="{ED22C9A2-1E04-4D94-838F-54B626638B49}" type="presOf" srcId="{69F6C033-9F11-40EC-8CC8-3DF5B35F01EC}" destId="{A474BD51-A780-4A07-A10D-952E2F269AAD}" srcOrd="0" destOrd="3" presId="urn:microsoft.com/office/officeart/2005/8/layout/hList1"/>
    <dgm:cxn modelId="{EB5AFBA2-BCE7-41FE-A78D-98A3E6AD0E43}" srcId="{CBF7717D-DA7A-4D08-B798-0440E6D9DBA5}" destId="{5F905E0E-287A-4FC7-AA71-485507EF6C68}" srcOrd="0" destOrd="0" parTransId="{DD550ECF-744A-4801-8FDC-BD8A1B2F1C5A}" sibTransId="{82840E79-02D1-4929-8AC8-B90A3D7E9631}"/>
    <dgm:cxn modelId="{F36B626D-64C7-42B8-AC01-6349F234C2BF}" type="presOf" srcId="{0A1329AA-3485-452F-9E6A-9DC919EB84C3}" destId="{D7521C5A-02DD-42A2-8082-8184D0DA1CAE}" srcOrd="0" destOrd="2" presId="urn:microsoft.com/office/officeart/2005/8/layout/hList1"/>
    <dgm:cxn modelId="{B03D4B67-3D6A-4D1F-8DB4-E56E79414FD8}" type="presOf" srcId="{A75CA4B4-26F8-4BB7-A4B2-81887F5103F4}" destId="{D7521C5A-02DD-42A2-8082-8184D0DA1CAE}" srcOrd="0" destOrd="1" presId="urn:microsoft.com/office/officeart/2005/8/layout/hList1"/>
    <dgm:cxn modelId="{5B69A302-9581-476A-8163-D5353091D5AE}" type="presOf" srcId="{870A5F33-A33F-4E42-8531-A1E5130398B2}" destId="{CF4D820E-1A87-4E67-A1A2-8EF33CC74A0F}" srcOrd="0" destOrd="1" presId="urn:microsoft.com/office/officeart/2005/8/layout/hList1"/>
    <dgm:cxn modelId="{42C1C1C0-FAEF-4FFA-9D5E-D1C0B04B24F6}" type="presOf" srcId="{ED51C565-C327-4466-A013-C995EA6A5117}" destId="{CF4D820E-1A87-4E67-A1A2-8EF33CC74A0F}" srcOrd="0" destOrd="0" presId="urn:microsoft.com/office/officeart/2005/8/layout/hList1"/>
    <dgm:cxn modelId="{ADBFE973-A14F-4F92-8672-9D15E3023597}" srcId="{02198B8B-727C-4F2D-8997-DCD42248469A}" destId="{EF7595A8-4783-4DEF-82A4-6F2D43824874}" srcOrd="2" destOrd="0" parTransId="{E06372D8-8C5B-4058-8B9C-E83C831CB857}" sibTransId="{863AE7DC-059D-4C71-B430-11D734A7A9FF}"/>
    <dgm:cxn modelId="{9C09FCDD-A8DD-4460-9807-C94E902F8A39}" srcId="{CBAD104C-B6DB-4B86-9C3A-F71B9F911815}" destId="{69F6C033-9F11-40EC-8CC8-3DF5B35F01EC}" srcOrd="3" destOrd="0" parTransId="{0B7DAE5B-0AAB-40BD-9882-A6F8F8C9AE4D}" sibTransId="{B5B28C49-ECBF-4909-B2BB-CCDAC5FB091D}"/>
    <dgm:cxn modelId="{7345B4D9-942F-43BF-A13A-0208F7596D52}" type="presOf" srcId="{CBAD104C-B6DB-4B86-9C3A-F71B9F911815}" destId="{E16C12B5-936F-4530-A2C6-8C397239A883}" srcOrd="0" destOrd="0" presId="urn:microsoft.com/office/officeart/2005/8/layout/hList1"/>
    <dgm:cxn modelId="{388FD166-9B16-4CC0-ABA1-ECA734B0ABC1}" type="presOf" srcId="{8FA150A4-0C74-4E1F-98EB-4D4813BA9C15}" destId="{1AEED429-776E-45B3-8053-2184BE5E360A}" srcOrd="0" destOrd="0" presId="urn:microsoft.com/office/officeart/2005/8/layout/hList1"/>
    <dgm:cxn modelId="{F82A50B9-D58C-4829-A238-97B2D7D1C1BA}" srcId="{CBAD104C-B6DB-4B86-9C3A-F71B9F911815}" destId="{68C68396-E3C7-49FA-8A7C-AB9CAAC2783C}" srcOrd="1" destOrd="0" parTransId="{AFE822E8-7C5F-4123-9398-227F616C2CB9}" sibTransId="{0588E98C-9B6F-49D3-A7B6-BDBBB3EF5B8C}"/>
    <dgm:cxn modelId="{7242CA21-427C-4B90-BD6C-073875D86229}" type="presOf" srcId="{68C68396-E3C7-49FA-8A7C-AB9CAAC2783C}" destId="{A474BD51-A780-4A07-A10D-952E2F269AAD}" srcOrd="0" destOrd="1" presId="urn:microsoft.com/office/officeart/2005/8/layout/hList1"/>
    <dgm:cxn modelId="{F10286CD-EDB9-49F3-9F9D-90F063435A34}" type="presOf" srcId="{96D6A64B-61FD-448D-B4B1-C570D2F8091D}" destId="{D7521C5A-02DD-42A2-8082-8184D0DA1CAE}" srcOrd="0" destOrd="4" presId="urn:microsoft.com/office/officeart/2005/8/layout/hList1"/>
    <dgm:cxn modelId="{9D1819A7-CA22-41AF-A7F2-4E61BDEAB468}" type="presOf" srcId="{E8C47E6A-61B8-403E-9747-C8123FF4774F}" destId="{CF4D820E-1A87-4E67-A1A2-8EF33CC74A0F}" srcOrd="0" destOrd="5" presId="urn:microsoft.com/office/officeart/2005/8/layout/hList1"/>
    <dgm:cxn modelId="{FC1839D3-235B-4B33-9A56-58E6EF4DF598}" srcId="{CBF7717D-DA7A-4D08-B798-0440E6D9DBA5}" destId="{96D6A64B-61FD-448D-B4B1-C570D2F8091D}" srcOrd="4" destOrd="0" parTransId="{6787850C-F1B7-43DE-A14C-09FBE7CF7445}" sibTransId="{FD0C80E7-D772-4FEE-93B9-05C6B4B9697A}"/>
    <dgm:cxn modelId="{28EB92B7-89FB-4C5B-B945-BAFC77F3BF80}" type="presOf" srcId="{88084D2A-33A5-45F2-9825-9F225FFEECBD}" destId="{D7521C5A-02DD-42A2-8082-8184D0DA1CAE}" srcOrd="0" destOrd="3" presId="urn:microsoft.com/office/officeart/2005/8/layout/hList1"/>
    <dgm:cxn modelId="{8A9CD320-FF0C-4F75-B69D-C2B8BADB3102}" srcId="{0FA71705-B256-47F9-B11D-C22C72942D74}" destId="{E6EC9A4A-B75E-4CD6-9C12-723B8EAD3D84}" srcOrd="3" destOrd="0" parTransId="{D72E5FAB-AE4A-40BF-B602-175496F44841}" sibTransId="{84909BE9-DD6D-4577-9C11-E63C822A4041}"/>
    <dgm:cxn modelId="{1B2765D4-0111-4AA8-857E-8D2B2803B2ED}" type="presOf" srcId="{BB4F8D04-E117-4E10-B7E8-C4B29E6EF284}" destId="{18323EBF-8133-4AA8-8875-D9081838549C}" srcOrd="0" destOrd="4" presId="urn:microsoft.com/office/officeart/2005/8/layout/hList1"/>
    <dgm:cxn modelId="{3E0D3CF9-6CE1-458D-86C5-012ABF0390FC}" type="presOf" srcId="{EF7595A8-4783-4DEF-82A4-6F2D43824874}" destId="{18323EBF-8133-4AA8-8875-D9081838549C}" srcOrd="0" destOrd="2" presId="urn:microsoft.com/office/officeart/2005/8/layout/hList1"/>
    <dgm:cxn modelId="{1B3BF2CF-7A7A-43CD-B1D2-70AF09C031F7}" srcId="{02198B8B-727C-4F2D-8997-DCD42248469A}" destId="{31BF021F-C4C4-4C23-84FC-5CC126AB1C66}" srcOrd="0" destOrd="0" parTransId="{3EF6F423-C558-4398-A096-121756065DA8}" sibTransId="{651F85AB-4A6F-4FDA-8F15-2AE0FF33F64D}"/>
    <dgm:cxn modelId="{61943AE3-F7B5-4C1B-8F55-819F7FE2BE7C}" srcId="{0FA71705-B256-47F9-B11D-C22C72942D74}" destId="{C0FF0237-7D9B-4A1E-AE91-34FDEF566631}" srcOrd="6" destOrd="0" parTransId="{3A1E3BB4-9150-4945-8AFD-9F122385827F}" sibTransId="{785EF302-998C-4EDB-A582-9F28F7CE9785}"/>
    <dgm:cxn modelId="{4AE3B20B-4D6D-4A9F-9988-C258233EBA55}" srcId="{8FA150A4-0C74-4E1F-98EB-4D4813BA9C15}" destId="{CBF7717D-DA7A-4D08-B798-0440E6D9DBA5}" srcOrd="3" destOrd="0" parTransId="{2D67F396-5C7E-4B51-8A17-2F0BCE360646}" sibTransId="{AD38A3BD-536C-435B-A9EF-15BD30F65853}"/>
    <dgm:cxn modelId="{AEAA3CD7-F2CB-430D-981E-C6E717833284}" type="presOf" srcId="{C0FF0237-7D9B-4A1E-AE91-34FDEF566631}" destId="{CF4D820E-1A87-4E67-A1A2-8EF33CC74A0F}" srcOrd="0" destOrd="6" presId="urn:microsoft.com/office/officeart/2005/8/layout/hList1"/>
    <dgm:cxn modelId="{AADA5AA6-2852-42A8-9673-F77945EE4436}" type="presOf" srcId="{6FF608AF-B65B-4B9D-BB1F-EE692196C20E}" destId="{CF4D820E-1A87-4E67-A1A2-8EF33CC74A0F}" srcOrd="0" destOrd="4" presId="urn:microsoft.com/office/officeart/2005/8/layout/hList1"/>
    <dgm:cxn modelId="{3AED0FC3-F5D5-4B7A-8D77-7E984BD04AA2}" type="presOf" srcId="{5F905E0E-287A-4FC7-AA71-485507EF6C68}" destId="{D7521C5A-02DD-42A2-8082-8184D0DA1CAE}" srcOrd="0" destOrd="0" presId="urn:microsoft.com/office/officeart/2005/8/layout/hList1"/>
    <dgm:cxn modelId="{97E0019A-E7CF-491D-A70F-F822878FB5B1}" srcId="{0FA71705-B256-47F9-B11D-C22C72942D74}" destId="{E8C47E6A-61B8-403E-9747-C8123FF4774F}" srcOrd="5" destOrd="0" parTransId="{4E6F1604-5DB5-416F-8EA7-132D1846632A}" sibTransId="{4679401F-DC35-453A-9EFC-947183F726F2}"/>
    <dgm:cxn modelId="{44B1C535-CE62-4FF5-8B24-484EE69A1C2F}" srcId="{8FA150A4-0C74-4E1F-98EB-4D4813BA9C15}" destId="{02198B8B-727C-4F2D-8997-DCD42248469A}" srcOrd="0" destOrd="0" parTransId="{1EE39655-756E-4750-AF50-B642D2146811}" sibTransId="{9EE300E9-FF37-4E0E-8892-A60A336F739D}"/>
    <dgm:cxn modelId="{EE99D5D5-E7EB-433F-8EE4-2581B2D64668}" type="presOf" srcId="{90542955-3B8F-497F-92FD-8060FC36A8BF}" destId="{A474BD51-A780-4A07-A10D-952E2F269AAD}" srcOrd="0" destOrd="2" presId="urn:microsoft.com/office/officeart/2005/8/layout/hList1"/>
    <dgm:cxn modelId="{39A8DD6C-6389-4E3A-A278-16ECC7B3B139}" srcId="{8FA150A4-0C74-4E1F-98EB-4D4813BA9C15}" destId="{0FA71705-B256-47F9-B11D-C22C72942D74}" srcOrd="2" destOrd="0" parTransId="{1531E451-0DD1-44D0-8EC3-7E704BB0A5FE}" sibTransId="{95679B87-4110-414D-9CDF-86CB6EFB3FD4}"/>
    <dgm:cxn modelId="{204D3104-C020-436B-BC29-C23C39B4B8ED}" srcId="{CBAD104C-B6DB-4B86-9C3A-F71B9F911815}" destId="{90542955-3B8F-497F-92FD-8060FC36A8BF}" srcOrd="2" destOrd="0" parTransId="{C0003891-8497-496A-AF31-0661B8569488}" sibTransId="{BCABBC28-9053-4D73-BBDC-F10D3283488C}"/>
    <dgm:cxn modelId="{134A659A-5F2F-4277-BF78-643A4C6F9D5E}" srcId="{0FA71705-B256-47F9-B11D-C22C72942D74}" destId="{870A5F33-A33F-4E42-8531-A1E5130398B2}" srcOrd="1" destOrd="0" parTransId="{7D572533-A66B-4198-B66B-B25DCE48AAD5}" sibTransId="{1340E41F-89F0-4683-8D2A-81FCC8A34889}"/>
    <dgm:cxn modelId="{5B4FC62F-8987-4228-A5A8-01E8205964D4}" srcId="{CBF7717D-DA7A-4D08-B798-0440E6D9DBA5}" destId="{A75CA4B4-26F8-4BB7-A4B2-81887F5103F4}" srcOrd="1" destOrd="0" parTransId="{AF280120-BF5C-4BEA-BE32-C6BB04F538C1}" sibTransId="{6114E0D7-4DC2-4244-B305-7AE8D3E1A337}"/>
    <dgm:cxn modelId="{6C38CBB3-17AB-4C7E-8B72-90C813339508}" type="presOf" srcId="{C6B03245-B455-4D11-B212-EDF7091C0B81}" destId="{CF4D820E-1A87-4E67-A1A2-8EF33CC74A0F}" srcOrd="0" destOrd="2" presId="urn:microsoft.com/office/officeart/2005/8/layout/hList1"/>
    <dgm:cxn modelId="{95A81E8A-881F-48FB-A741-049876268442}" srcId="{0FA71705-B256-47F9-B11D-C22C72942D74}" destId="{C6B03245-B455-4D11-B212-EDF7091C0B81}" srcOrd="2" destOrd="0" parTransId="{3FFAEEED-CC38-4AB5-A7F0-AB09CDD18891}" sibTransId="{ABFB6FDB-9DAD-4A26-8CEA-A047E06B39C3}"/>
    <dgm:cxn modelId="{D5E8BF3F-E1C0-49B4-A856-279B26AFCB85}" type="presParOf" srcId="{1AEED429-776E-45B3-8053-2184BE5E360A}" destId="{D142EC2B-4DDB-4D38-AEF5-BA4CA388227D}" srcOrd="0" destOrd="0" presId="urn:microsoft.com/office/officeart/2005/8/layout/hList1"/>
    <dgm:cxn modelId="{5226B099-C631-4060-87DB-134694B5F425}" type="presParOf" srcId="{D142EC2B-4DDB-4D38-AEF5-BA4CA388227D}" destId="{F6519BD9-C724-462B-8C15-15225DEF803F}" srcOrd="0" destOrd="0" presId="urn:microsoft.com/office/officeart/2005/8/layout/hList1"/>
    <dgm:cxn modelId="{328816C6-87D9-4869-93A6-36BD4478C698}" type="presParOf" srcId="{D142EC2B-4DDB-4D38-AEF5-BA4CA388227D}" destId="{18323EBF-8133-4AA8-8875-D9081838549C}" srcOrd="1" destOrd="0" presId="urn:microsoft.com/office/officeart/2005/8/layout/hList1"/>
    <dgm:cxn modelId="{39C4C63A-44A3-4539-B26A-869627364D05}" type="presParOf" srcId="{1AEED429-776E-45B3-8053-2184BE5E360A}" destId="{58466F6B-B558-4650-882E-A5BB412943DD}" srcOrd="1" destOrd="0" presId="urn:microsoft.com/office/officeart/2005/8/layout/hList1"/>
    <dgm:cxn modelId="{8775DF2D-4152-405D-B1D4-7AE3816D2968}" type="presParOf" srcId="{1AEED429-776E-45B3-8053-2184BE5E360A}" destId="{7422DED4-ED01-40CF-AC63-0674EFCA8B5C}" srcOrd="2" destOrd="0" presId="urn:microsoft.com/office/officeart/2005/8/layout/hList1"/>
    <dgm:cxn modelId="{D0048FF8-ABCD-4F0C-B2CE-7B546F2F37CE}" type="presParOf" srcId="{7422DED4-ED01-40CF-AC63-0674EFCA8B5C}" destId="{E16C12B5-936F-4530-A2C6-8C397239A883}" srcOrd="0" destOrd="0" presId="urn:microsoft.com/office/officeart/2005/8/layout/hList1"/>
    <dgm:cxn modelId="{3593B345-E6EF-4CD4-BAA0-709496369396}" type="presParOf" srcId="{7422DED4-ED01-40CF-AC63-0674EFCA8B5C}" destId="{A474BD51-A780-4A07-A10D-952E2F269AAD}" srcOrd="1" destOrd="0" presId="urn:microsoft.com/office/officeart/2005/8/layout/hList1"/>
    <dgm:cxn modelId="{B89FF9F3-E7F8-45A4-8CA0-231681588669}" type="presParOf" srcId="{1AEED429-776E-45B3-8053-2184BE5E360A}" destId="{01ADDBE4-010B-4D5E-A6C0-DAFE29D3604F}" srcOrd="3" destOrd="0" presId="urn:microsoft.com/office/officeart/2005/8/layout/hList1"/>
    <dgm:cxn modelId="{479F2A5B-5581-440B-BA7F-CFDD9E1DB768}" type="presParOf" srcId="{1AEED429-776E-45B3-8053-2184BE5E360A}" destId="{FD7EDC11-9504-48F8-939D-7AA80E675ECE}" srcOrd="4" destOrd="0" presId="urn:microsoft.com/office/officeart/2005/8/layout/hList1"/>
    <dgm:cxn modelId="{662805D6-2F6B-4C57-A95E-3BFCC46967D8}" type="presParOf" srcId="{FD7EDC11-9504-48F8-939D-7AA80E675ECE}" destId="{E4908E38-3275-49D1-8FFD-40F0AEE93143}" srcOrd="0" destOrd="0" presId="urn:microsoft.com/office/officeart/2005/8/layout/hList1"/>
    <dgm:cxn modelId="{36BEE1B5-2A67-4809-BF8C-9864EB6C04A2}" type="presParOf" srcId="{FD7EDC11-9504-48F8-939D-7AA80E675ECE}" destId="{CF4D820E-1A87-4E67-A1A2-8EF33CC74A0F}" srcOrd="1" destOrd="0" presId="urn:microsoft.com/office/officeart/2005/8/layout/hList1"/>
    <dgm:cxn modelId="{6A5A25EF-5CAC-4860-9E43-F7298D4BBDDB}" type="presParOf" srcId="{1AEED429-776E-45B3-8053-2184BE5E360A}" destId="{B6EA68C5-0717-4ACE-AA3F-32588166A6E3}" srcOrd="5" destOrd="0" presId="urn:microsoft.com/office/officeart/2005/8/layout/hList1"/>
    <dgm:cxn modelId="{B5873768-5C2C-4FFD-B83B-C47F971FDF6B}" type="presParOf" srcId="{1AEED429-776E-45B3-8053-2184BE5E360A}" destId="{1EF91FF6-311A-41D8-A9BF-B3E7C52FD290}" srcOrd="6" destOrd="0" presId="urn:microsoft.com/office/officeart/2005/8/layout/hList1"/>
    <dgm:cxn modelId="{3AAB9096-65ED-4498-A6EB-66DD25F708F4}" type="presParOf" srcId="{1EF91FF6-311A-41D8-A9BF-B3E7C52FD290}" destId="{3AC13D23-0D51-489F-AE8F-B2A537F0F9A2}" srcOrd="0" destOrd="0" presId="urn:microsoft.com/office/officeart/2005/8/layout/hList1"/>
    <dgm:cxn modelId="{9C1B24EB-E8A6-47D1-B947-62AF32737C71}" type="presParOf" srcId="{1EF91FF6-311A-41D8-A9BF-B3E7C52FD290}" destId="{D7521C5A-02DD-42A2-8082-8184D0DA1C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19BD9-C724-462B-8C15-15225DEF803F}">
      <dsp:nvSpPr>
        <dsp:cNvPr id="0" name=""/>
        <dsp:cNvSpPr/>
      </dsp:nvSpPr>
      <dsp:spPr>
        <a:xfrm>
          <a:off x="18089" y="0"/>
          <a:ext cx="2372987" cy="554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CA" sz="1500" b="1" kern="1200" dirty="0" smtClean="0"/>
            <a:t>Chapter 21 (Takes Place in Present and Past)</a:t>
          </a:r>
          <a:endParaRPr lang="en-US" sz="1500" kern="1200" dirty="0"/>
        </a:p>
      </dsp:txBody>
      <dsp:txXfrm>
        <a:off x="18089" y="0"/>
        <a:ext cx="2372987" cy="554023"/>
      </dsp:txXfrm>
    </dsp:sp>
    <dsp:sp modelId="{18323EBF-8133-4AA8-8875-D9081838549C}">
      <dsp:nvSpPr>
        <dsp:cNvPr id="0" name=""/>
        <dsp:cNvSpPr/>
      </dsp:nvSpPr>
      <dsp:spPr>
        <a:xfrm>
          <a:off x="3946" y="569930"/>
          <a:ext cx="2372987" cy="51520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CA" sz="1300" kern="1200" dirty="0" smtClean="0"/>
            <a:t>Daniel and Kate headed into Crow Lake for party</a:t>
          </a:r>
          <a:endParaRPr lang="en-US" sz="1300" kern="1200" dirty="0"/>
        </a:p>
        <a:p>
          <a:pPr marL="114300" lvl="1" indent="-114300" algn="l" defTabSz="577850">
            <a:lnSpc>
              <a:spcPct val="90000"/>
            </a:lnSpc>
            <a:spcBef>
              <a:spcPct val="0"/>
            </a:spcBef>
            <a:spcAft>
              <a:spcPct val="15000"/>
            </a:spcAft>
            <a:buChar char="••"/>
          </a:pPr>
          <a:r>
            <a:rPr lang="en-CA" sz="1300" kern="1200" dirty="0" smtClean="0"/>
            <a:t>Bo now 21, so this is 19-20 years past the events of Kate’s childhood</a:t>
          </a:r>
          <a:endParaRPr lang="en-US" sz="1300" kern="1200" dirty="0"/>
        </a:p>
        <a:p>
          <a:pPr marL="114300" lvl="1" indent="-114300" algn="l" defTabSz="577850">
            <a:lnSpc>
              <a:spcPct val="90000"/>
            </a:lnSpc>
            <a:spcBef>
              <a:spcPct val="0"/>
            </a:spcBef>
            <a:spcAft>
              <a:spcPct val="15000"/>
            </a:spcAft>
            <a:buChar char="••"/>
          </a:pPr>
          <a:r>
            <a:rPr lang="en-CA" sz="1300" kern="1200" dirty="0" smtClean="0"/>
            <a:t>Information provided on Luke, Bo, and Matt as adults</a:t>
          </a:r>
          <a:endParaRPr lang="en-US" sz="1300" kern="1200" dirty="0"/>
        </a:p>
        <a:p>
          <a:pPr marL="114300" lvl="1" indent="-114300" algn="l" defTabSz="577850">
            <a:lnSpc>
              <a:spcPct val="90000"/>
            </a:lnSpc>
            <a:spcBef>
              <a:spcPct val="0"/>
            </a:spcBef>
            <a:spcAft>
              <a:spcPct val="15000"/>
            </a:spcAft>
            <a:buChar char="••"/>
          </a:pPr>
          <a:r>
            <a:rPr lang="en-CA" sz="1300" kern="1200" dirty="0" smtClean="0"/>
            <a:t>Background information on Luke sacrificing his personality/sexuality</a:t>
          </a:r>
          <a:endParaRPr lang="en-US" sz="1300" kern="1200" dirty="0"/>
        </a:p>
        <a:p>
          <a:pPr marL="114300" lvl="1" indent="-114300" algn="l" defTabSz="577850">
            <a:lnSpc>
              <a:spcPct val="90000"/>
            </a:lnSpc>
            <a:spcBef>
              <a:spcPct val="0"/>
            </a:spcBef>
            <a:spcAft>
              <a:spcPct val="15000"/>
            </a:spcAft>
            <a:buChar char="••"/>
          </a:pPr>
          <a:r>
            <a:rPr lang="en-CA" sz="1300" kern="1200" dirty="0" smtClean="0"/>
            <a:t>Foreshadowing Matt and Marie. “It would have happened by accident, the first time” (248).</a:t>
          </a:r>
          <a:endParaRPr lang="en-US" sz="1300" kern="1200" dirty="0"/>
        </a:p>
      </dsp:txBody>
      <dsp:txXfrm>
        <a:off x="3946" y="569930"/>
        <a:ext cx="2372987" cy="5152021"/>
      </dsp:txXfrm>
    </dsp:sp>
    <dsp:sp modelId="{E16C12B5-936F-4530-A2C6-8C397239A883}">
      <dsp:nvSpPr>
        <dsp:cNvPr id="0" name=""/>
        <dsp:cNvSpPr/>
      </dsp:nvSpPr>
      <dsp:spPr>
        <a:xfrm>
          <a:off x="2709152" y="15907"/>
          <a:ext cx="2372987" cy="554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CA" sz="1300" b="1" kern="1200" dirty="0" smtClean="0"/>
            <a:t>Chapter 22(Takes Place in the Past)</a:t>
          </a:r>
          <a:endParaRPr lang="en-US" sz="1300" kern="1200" dirty="0"/>
        </a:p>
      </dsp:txBody>
      <dsp:txXfrm>
        <a:off x="2709152" y="15907"/>
        <a:ext cx="2372987" cy="554023"/>
      </dsp:txXfrm>
    </dsp:sp>
    <dsp:sp modelId="{A474BD51-A780-4A07-A10D-952E2F269AAD}">
      <dsp:nvSpPr>
        <dsp:cNvPr id="0" name=""/>
        <dsp:cNvSpPr/>
      </dsp:nvSpPr>
      <dsp:spPr>
        <a:xfrm>
          <a:off x="2709152" y="569930"/>
          <a:ext cx="2372987" cy="51520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CA" sz="1300" kern="1200" dirty="0" smtClean="0"/>
            <a:t>Matt off with Marie </a:t>
          </a:r>
          <a:r>
            <a:rPr lang="en-CA" sz="1300" kern="1200" dirty="0" err="1" smtClean="0"/>
            <a:t>Pye</a:t>
          </a:r>
          <a:r>
            <a:rPr lang="en-CA" sz="1300" kern="1200" dirty="0" smtClean="0"/>
            <a:t>; Kate doesn’t see much of him</a:t>
          </a:r>
          <a:endParaRPr lang="en-US" sz="1300" kern="1200" dirty="0"/>
        </a:p>
        <a:p>
          <a:pPr marL="114300" lvl="1" indent="-114300" algn="l" defTabSz="577850">
            <a:lnSpc>
              <a:spcPct val="90000"/>
            </a:lnSpc>
            <a:spcBef>
              <a:spcPct val="0"/>
            </a:spcBef>
            <a:spcAft>
              <a:spcPct val="15000"/>
            </a:spcAft>
            <a:buChar char="••"/>
          </a:pPr>
          <a:r>
            <a:rPr lang="en-CA" sz="1300" kern="1200" smtClean="0"/>
            <a:t>Kate builds resentment towards Matt when they do have time together - jealousy</a:t>
          </a:r>
          <a:endParaRPr lang="en-US" sz="1300" kern="1200"/>
        </a:p>
        <a:p>
          <a:pPr marL="114300" lvl="1" indent="-114300" algn="l" defTabSz="577850">
            <a:lnSpc>
              <a:spcPct val="90000"/>
            </a:lnSpc>
            <a:spcBef>
              <a:spcPct val="0"/>
            </a:spcBef>
            <a:spcAft>
              <a:spcPct val="15000"/>
            </a:spcAft>
            <a:buChar char="••"/>
          </a:pPr>
          <a:r>
            <a:rPr lang="en-CA" sz="1300" kern="1200" smtClean="0"/>
            <a:t>Kate finds Matt and Marie at the ponds</a:t>
          </a:r>
          <a:endParaRPr lang="en-US" sz="1300" kern="1200"/>
        </a:p>
        <a:p>
          <a:pPr marL="114300" lvl="1" indent="-114300" algn="l" defTabSz="577850">
            <a:lnSpc>
              <a:spcPct val="90000"/>
            </a:lnSpc>
            <a:spcBef>
              <a:spcPct val="0"/>
            </a:spcBef>
            <a:spcAft>
              <a:spcPct val="15000"/>
            </a:spcAft>
            <a:buChar char="••"/>
          </a:pPr>
          <a:r>
            <a:rPr lang="en-CA" sz="1300" kern="1200" smtClean="0"/>
            <a:t>Kate’s reaction to Marie and Matt’s encounter: what is she feeling? Why must she keep a secret?</a:t>
          </a:r>
          <a:endParaRPr lang="en-US" sz="1300" kern="1200"/>
        </a:p>
        <a:p>
          <a:pPr marL="114300" lvl="1" indent="-114300" algn="l" defTabSz="577850">
            <a:lnSpc>
              <a:spcPct val="90000"/>
            </a:lnSpc>
            <a:spcBef>
              <a:spcPct val="0"/>
            </a:spcBef>
            <a:spcAft>
              <a:spcPct val="15000"/>
            </a:spcAft>
            <a:buChar char="••"/>
          </a:pPr>
          <a:r>
            <a:rPr lang="en-CA" sz="1300" kern="1200" dirty="0" smtClean="0"/>
            <a:t>Marie’s frantic visit to the Morrison household and her news. Revelation of Calvin </a:t>
          </a:r>
          <a:r>
            <a:rPr lang="en-CA" sz="1300" kern="1200" dirty="0" err="1" smtClean="0"/>
            <a:t>Pye’s</a:t>
          </a:r>
          <a:r>
            <a:rPr lang="en-CA" sz="1300" kern="1200" dirty="0" smtClean="0"/>
            <a:t> violence: “Matt, he’ll kill me! He’ll kill me! Matt, he’ll kill me! You don’t believe me but he will! He killed Laurie, and he’ll kill me too!” (255)</a:t>
          </a:r>
          <a:endParaRPr lang="en-US" sz="1300" kern="1200" dirty="0"/>
        </a:p>
      </dsp:txBody>
      <dsp:txXfrm>
        <a:off x="2709152" y="569930"/>
        <a:ext cx="2372987" cy="5152021"/>
      </dsp:txXfrm>
    </dsp:sp>
    <dsp:sp modelId="{E4908E38-3275-49D1-8FFD-40F0AEE93143}">
      <dsp:nvSpPr>
        <dsp:cNvPr id="0" name=""/>
        <dsp:cNvSpPr/>
      </dsp:nvSpPr>
      <dsp:spPr>
        <a:xfrm>
          <a:off x="5414358" y="15907"/>
          <a:ext cx="2372987" cy="554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CA" sz="1300" b="1" kern="1200" dirty="0" smtClean="0"/>
            <a:t>Chapter 23(Takes Places in the Present and Past)</a:t>
          </a:r>
          <a:endParaRPr lang="en-US" sz="1300" kern="1200" dirty="0"/>
        </a:p>
      </dsp:txBody>
      <dsp:txXfrm>
        <a:off x="5414358" y="15907"/>
        <a:ext cx="2372987" cy="554023"/>
      </dsp:txXfrm>
    </dsp:sp>
    <dsp:sp modelId="{CF4D820E-1A87-4E67-A1A2-8EF33CC74A0F}">
      <dsp:nvSpPr>
        <dsp:cNvPr id="0" name=""/>
        <dsp:cNvSpPr/>
      </dsp:nvSpPr>
      <dsp:spPr>
        <a:xfrm>
          <a:off x="5414358" y="569930"/>
          <a:ext cx="2372987" cy="51520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CA" sz="1300" kern="1200" dirty="0" smtClean="0"/>
            <a:t>Kate and Daniel continue driving towards home/Crow Lake</a:t>
          </a:r>
          <a:endParaRPr lang="en-US" sz="1300" kern="1200" dirty="0"/>
        </a:p>
        <a:p>
          <a:pPr marL="114300" lvl="1" indent="-114300" algn="l" defTabSz="577850">
            <a:lnSpc>
              <a:spcPct val="90000"/>
            </a:lnSpc>
            <a:spcBef>
              <a:spcPct val="0"/>
            </a:spcBef>
            <a:spcAft>
              <a:spcPct val="15000"/>
            </a:spcAft>
            <a:buChar char="••"/>
          </a:pPr>
          <a:r>
            <a:rPr lang="en-CA" sz="1300" kern="1200" smtClean="0"/>
            <a:t>Introduction of Daniel to family – no big deal</a:t>
          </a:r>
          <a:endParaRPr lang="en-US" sz="1300" kern="1200"/>
        </a:p>
        <a:p>
          <a:pPr marL="114300" lvl="1" indent="-114300" algn="l" defTabSz="577850">
            <a:lnSpc>
              <a:spcPct val="90000"/>
            </a:lnSpc>
            <a:spcBef>
              <a:spcPct val="0"/>
            </a:spcBef>
            <a:spcAft>
              <a:spcPct val="15000"/>
            </a:spcAft>
            <a:buChar char="••"/>
          </a:pPr>
          <a:r>
            <a:rPr lang="en-CA" sz="1300" kern="1200" smtClean="0"/>
            <a:t>Matt and Marie live in Pye house / Luke and Bo live in Morrison household</a:t>
          </a:r>
          <a:endParaRPr lang="en-US" sz="1300" kern="1200"/>
        </a:p>
        <a:p>
          <a:pPr marL="114300" lvl="1" indent="-114300" algn="l" defTabSz="577850">
            <a:lnSpc>
              <a:spcPct val="90000"/>
            </a:lnSpc>
            <a:spcBef>
              <a:spcPct val="0"/>
            </a:spcBef>
            <a:spcAft>
              <a:spcPct val="15000"/>
            </a:spcAft>
            <a:buChar char="••"/>
          </a:pPr>
          <a:r>
            <a:rPr lang="en-CA" sz="1300" kern="1200" smtClean="0"/>
            <a:t>Kate’s thought during dinner: how do you forget the horrible things that have occurred in the house </a:t>
          </a:r>
          <a:endParaRPr lang="en-US" sz="1300" kern="1200"/>
        </a:p>
        <a:p>
          <a:pPr marL="114300" lvl="1" indent="-114300" algn="l" defTabSz="577850">
            <a:lnSpc>
              <a:spcPct val="90000"/>
            </a:lnSpc>
            <a:spcBef>
              <a:spcPct val="0"/>
            </a:spcBef>
            <a:spcAft>
              <a:spcPct val="15000"/>
            </a:spcAft>
            <a:buChar char="••"/>
          </a:pPr>
          <a:r>
            <a:rPr lang="en-CA" sz="1300" kern="1200" smtClean="0"/>
            <a:t>Pressure on Luke as a result of Matt’s teasing and Sally McLean incident</a:t>
          </a:r>
          <a:endParaRPr lang="en-US" sz="1300" kern="1200"/>
        </a:p>
        <a:p>
          <a:pPr marL="114300" lvl="1" indent="-114300" algn="l" defTabSz="577850">
            <a:lnSpc>
              <a:spcPct val="90000"/>
            </a:lnSpc>
            <a:spcBef>
              <a:spcPct val="0"/>
            </a:spcBef>
            <a:spcAft>
              <a:spcPct val="15000"/>
            </a:spcAft>
            <a:buChar char="••"/>
          </a:pPr>
          <a:r>
            <a:rPr lang="en-CA" sz="1300" b="1" kern="1200" smtClean="0"/>
            <a:t>Switch to Past (Continuation of end of Ch. 22):</a:t>
          </a:r>
          <a:r>
            <a:rPr lang="en-CA" sz="1300" kern="1200" smtClean="0"/>
            <a:t> Luke calms everyone down</a:t>
          </a:r>
          <a:endParaRPr lang="en-US" sz="1300" kern="1200"/>
        </a:p>
        <a:p>
          <a:pPr marL="114300" lvl="1" indent="-114300" algn="l" defTabSz="577850">
            <a:lnSpc>
              <a:spcPct val="90000"/>
            </a:lnSpc>
            <a:spcBef>
              <a:spcPct val="0"/>
            </a:spcBef>
            <a:spcAft>
              <a:spcPct val="15000"/>
            </a:spcAft>
            <a:buChar char="••"/>
          </a:pPr>
          <a:r>
            <a:rPr lang="en-CA" sz="1300" kern="1200" smtClean="0"/>
            <a:t>Details about the murder of Laurie Pye</a:t>
          </a:r>
          <a:endParaRPr lang="en-US" sz="1300" kern="1200"/>
        </a:p>
        <a:p>
          <a:pPr marL="114300" lvl="1" indent="-114300" algn="l" defTabSz="577850">
            <a:lnSpc>
              <a:spcPct val="90000"/>
            </a:lnSpc>
            <a:spcBef>
              <a:spcPct val="0"/>
            </a:spcBef>
            <a:spcAft>
              <a:spcPct val="15000"/>
            </a:spcAft>
            <a:buChar char="••"/>
          </a:pPr>
          <a:r>
            <a:rPr lang="en-CA" sz="1300" kern="1200" dirty="0" smtClean="0"/>
            <a:t>Suicide of Calvin </a:t>
          </a:r>
          <a:r>
            <a:rPr lang="en-CA" sz="1300" kern="1200" dirty="0" err="1" smtClean="0"/>
            <a:t>Pye</a:t>
          </a:r>
          <a:r>
            <a:rPr lang="en-CA" sz="1300" kern="1200" dirty="0" smtClean="0"/>
            <a:t> as police arrive – occurs in front of his wife. She ends up in mental hospital while youngest daughter sent away. Similar to Morrison tragedy?</a:t>
          </a:r>
          <a:endParaRPr lang="en-US" sz="1300" kern="1200" dirty="0"/>
        </a:p>
      </dsp:txBody>
      <dsp:txXfrm>
        <a:off x="5414358" y="569930"/>
        <a:ext cx="2372987" cy="5152021"/>
      </dsp:txXfrm>
    </dsp:sp>
    <dsp:sp modelId="{3AC13D23-0D51-489F-AE8F-B2A537F0F9A2}">
      <dsp:nvSpPr>
        <dsp:cNvPr id="0" name=""/>
        <dsp:cNvSpPr/>
      </dsp:nvSpPr>
      <dsp:spPr>
        <a:xfrm>
          <a:off x="8119564" y="15907"/>
          <a:ext cx="2372987" cy="554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CA" sz="1300" kern="1200" dirty="0" smtClean="0"/>
            <a:t>Chapter 24 (Takes Place in the Present)</a:t>
          </a:r>
          <a:endParaRPr lang="en-US" sz="1300" kern="1200" dirty="0"/>
        </a:p>
      </dsp:txBody>
      <dsp:txXfrm>
        <a:off x="8119564" y="15907"/>
        <a:ext cx="2372987" cy="554023"/>
      </dsp:txXfrm>
    </dsp:sp>
    <dsp:sp modelId="{D7521C5A-02DD-42A2-8082-8184D0DA1CAE}">
      <dsp:nvSpPr>
        <dsp:cNvPr id="0" name=""/>
        <dsp:cNvSpPr/>
      </dsp:nvSpPr>
      <dsp:spPr>
        <a:xfrm>
          <a:off x="8119564" y="569930"/>
          <a:ext cx="2372987" cy="51520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CA" sz="1300" kern="1200" smtClean="0"/>
            <a:t>Issue of Kate and Daniel sleeping in separate rooms</a:t>
          </a:r>
          <a:endParaRPr lang="en-US" sz="1300" kern="1200" dirty="0"/>
        </a:p>
        <a:p>
          <a:pPr marL="114300" lvl="1" indent="-114300" algn="l" defTabSz="577850">
            <a:lnSpc>
              <a:spcPct val="90000"/>
            </a:lnSpc>
            <a:spcBef>
              <a:spcPct val="0"/>
            </a:spcBef>
            <a:spcAft>
              <a:spcPct val="15000"/>
            </a:spcAft>
            <a:buChar char="••"/>
          </a:pPr>
          <a:r>
            <a:rPr lang="en-CA" sz="1300" kern="1200" smtClean="0"/>
            <a:t>Awkwardness between Kate and Marie</a:t>
          </a:r>
          <a:endParaRPr lang="en-US" sz="1300" kern="1200"/>
        </a:p>
        <a:p>
          <a:pPr marL="114300" lvl="1" indent="-114300" algn="l" defTabSz="577850">
            <a:lnSpc>
              <a:spcPct val="90000"/>
            </a:lnSpc>
            <a:spcBef>
              <a:spcPct val="0"/>
            </a:spcBef>
            <a:spcAft>
              <a:spcPct val="15000"/>
            </a:spcAft>
            <a:buChar char="••"/>
          </a:pPr>
          <a:r>
            <a:rPr lang="en-CA" sz="1300" kern="1200" smtClean="0"/>
            <a:t>Awkwardness continues as Marie talks about Matt’s happiness</a:t>
          </a:r>
          <a:endParaRPr lang="en-US" sz="1300" kern="1200"/>
        </a:p>
        <a:p>
          <a:pPr marL="114300" lvl="1" indent="-114300" algn="l" defTabSz="577850">
            <a:lnSpc>
              <a:spcPct val="90000"/>
            </a:lnSpc>
            <a:spcBef>
              <a:spcPct val="0"/>
            </a:spcBef>
            <a:spcAft>
              <a:spcPct val="15000"/>
            </a:spcAft>
            <a:buChar char="••"/>
          </a:pPr>
          <a:r>
            <a:rPr lang="en-CA" sz="1300" kern="1200" smtClean="0"/>
            <a:t>Reunion with other characters from novel (town ladies, etc)</a:t>
          </a:r>
          <a:endParaRPr lang="en-US" sz="1300" kern="1200"/>
        </a:p>
        <a:p>
          <a:pPr marL="114300" lvl="1" indent="-114300" algn="l" defTabSz="577850">
            <a:lnSpc>
              <a:spcPct val="90000"/>
            </a:lnSpc>
            <a:spcBef>
              <a:spcPct val="0"/>
            </a:spcBef>
            <a:spcAft>
              <a:spcPct val="15000"/>
            </a:spcAft>
            <a:buChar char="••"/>
          </a:pPr>
          <a:r>
            <a:rPr lang="en-CA" sz="1300" kern="1200" smtClean="0"/>
            <a:t>Ends with a trip to the ponds with Daniel</a:t>
          </a:r>
          <a:endParaRPr lang="en-US" sz="1300" kern="1200"/>
        </a:p>
      </dsp:txBody>
      <dsp:txXfrm>
        <a:off x="8119564" y="569930"/>
        <a:ext cx="2372987" cy="51520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415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87829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21520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09257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13939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81287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3/27/2016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63042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92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692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543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3/27/2016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70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1325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11461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95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705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02171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867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t>3/27/2016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47019236"/>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dreads.com/book/show/8646.Crow_Lake"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2635" y="215993"/>
            <a:ext cx="3247827" cy="1065139"/>
          </a:xfrm>
        </p:spPr>
        <p:txBody>
          <a:bodyPr/>
          <a:lstStyle/>
          <a:p>
            <a:r>
              <a:rPr lang="en-CA" sz="6000" i="1" dirty="0" smtClean="0"/>
              <a:t>Crow Lake</a:t>
            </a:r>
            <a:endParaRPr lang="en-US" sz="6000" i="1" dirty="0"/>
          </a:p>
        </p:txBody>
      </p:sp>
      <p:sp>
        <p:nvSpPr>
          <p:cNvPr id="3" name="Subtitle 2"/>
          <p:cNvSpPr>
            <a:spLocks noGrp="1"/>
          </p:cNvSpPr>
          <p:nvPr>
            <p:ph type="subTitle" idx="1"/>
          </p:nvPr>
        </p:nvSpPr>
        <p:spPr>
          <a:xfrm>
            <a:off x="7432054" y="1213721"/>
            <a:ext cx="4449779" cy="472352"/>
          </a:xfrm>
        </p:spPr>
        <p:txBody>
          <a:bodyPr>
            <a:normAutofit fontScale="70000" lnSpcReduction="20000"/>
          </a:bodyPr>
          <a:lstStyle/>
          <a:p>
            <a:r>
              <a:rPr lang="en-CA" dirty="0" smtClean="0"/>
              <a:t>CHAPTERS 21-24 INFORMATION</a:t>
            </a:r>
            <a:endParaRPr lang="en-US" dirty="0"/>
          </a:p>
        </p:txBody>
      </p:sp>
      <p:pic>
        <p:nvPicPr>
          <p:cNvPr id="102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76" y="1345200"/>
            <a:ext cx="2600325" cy="42862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31665" y="2091015"/>
            <a:ext cx="5464884" cy="3416320"/>
          </a:xfrm>
          <a:prstGeom prst="rect">
            <a:avLst/>
          </a:prstGeom>
          <a:noFill/>
        </p:spPr>
        <p:txBody>
          <a:bodyPr wrap="square" rtlCol="0">
            <a:spAutoFit/>
          </a:bodyPr>
          <a:lstStyle/>
          <a:p>
            <a:r>
              <a:rPr lang="en-CA" sz="2400" b="1" dirty="0" smtClean="0"/>
              <a:t>CHAPTER SUMMARIES</a:t>
            </a:r>
          </a:p>
          <a:p>
            <a:endParaRPr lang="en-CA" sz="2400" b="1" dirty="0"/>
          </a:p>
          <a:p>
            <a:r>
              <a:rPr lang="en-CA" sz="2400" b="1" dirty="0" smtClean="0"/>
              <a:t>THE IDEA OF TRAGEDY</a:t>
            </a:r>
          </a:p>
          <a:p>
            <a:endParaRPr lang="en-CA" sz="2400" b="1" dirty="0"/>
          </a:p>
          <a:p>
            <a:r>
              <a:rPr lang="en-CA" sz="2400" b="1" dirty="0" smtClean="0"/>
              <a:t>PLOT AND CONFLICT</a:t>
            </a:r>
          </a:p>
          <a:p>
            <a:endParaRPr lang="en-CA" sz="2400" b="1" dirty="0"/>
          </a:p>
          <a:p>
            <a:r>
              <a:rPr lang="en-CA" sz="2400" b="1" dirty="0" smtClean="0"/>
              <a:t>KATE’S CHARACTER</a:t>
            </a:r>
          </a:p>
          <a:p>
            <a:endParaRPr lang="en-CA" sz="2400" b="1" dirty="0"/>
          </a:p>
          <a:p>
            <a:r>
              <a:rPr lang="en-CA" sz="2400" b="1" dirty="0" smtClean="0"/>
              <a:t>REVIEWING THE REVIEWS</a:t>
            </a:r>
            <a:endParaRPr lang="en-US" sz="2400" b="1" dirty="0"/>
          </a:p>
        </p:txBody>
      </p:sp>
      <p:pic>
        <p:nvPicPr>
          <p:cNvPr id="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793" y="191505"/>
            <a:ext cx="661040" cy="10896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Subtitle 2"/>
          <p:cNvSpPr txBox="1">
            <a:spLocks/>
          </p:cNvSpPr>
          <p:nvPr/>
        </p:nvSpPr>
        <p:spPr>
          <a:xfrm>
            <a:off x="6613906" y="5995732"/>
            <a:ext cx="4449779" cy="4723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CA" dirty="0" smtClean="0"/>
              <a:t>S. Wilson – ENG4C – spring 2016</a:t>
            </a:r>
            <a:endParaRPr lang="en-US" dirty="0"/>
          </a:p>
        </p:txBody>
      </p:sp>
    </p:spTree>
    <p:extLst>
      <p:ext uri="{BB962C8B-B14F-4D97-AF65-F5344CB8AC3E}">
        <p14:creationId xmlns:p14="http://schemas.microsoft.com/office/powerpoint/2010/main" val="18807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4226" y="-9771"/>
            <a:ext cx="4998419" cy="990689"/>
          </a:xfrm>
        </p:spPr>
        <p:txBody>
          <a:bodyPr/>
          <a:lstStyle/>
          <a:p>
            <a:r>
              <a:rPr lang="en-CA" sz="5400" i="1" dirty="0" smtClean="0"/>
              <a:t>Crow Lake</a:t>
            </a:r>
            <a:endParaRPr lang="en-US" sz="5400" i="1" dirty="0"/>
          </a:p>
        </p:txBody>
      </p:sp>
      <p:sp>
        <p:nvSpPr>
          <p:cNvPr id="3" name="Subtitle 2"/>
          <p:cNvSpPr>
            <a:spLocks noGrp="1"/>
          </p:cNvSpPr>
          <p:nvPr>
            <p:ph type="subTitle" idx="1"/>
          </p:nvPr>
        </p:nvSpPr>
        <p:spPr>
          <a:xfrm>
            <a:off x="5952866" y="559345"/>
            <a:ext cx="4449779" cy="472352"/>
          </a:xfrm>
        </p:spPr>
        <p:txBody>
          <a:bodyPr>
            <a:normAutofit fontScale="70000" lnSpcReduction="20000"/>
          </a:bodyPr>
          <a:lstStyle/>
          <a:p>
            <a:r>
              <a:rPr lang="en-CA" dirty="0" smtClean="0"/>
              <a:t>CHAPTERS 16-20 INFORMATION</a:t>
            </a:r>
            <a:endParaRPr lang="en-US" dirty="0"/>
          </a:p>
        </p:txBody>
      </p:sp>
      <p:sp>
        <p:nvSpPr>
          <p:cNvPr id="4" name="TextBox 3"/>
          <p:cNvSpPr txBox="1"/>
          <p:nvPr/>
        </p:nvSpPr>
        <p:spPr>
          <a:xfrm>
            <a:off x="618966" y="254740"/>
            <a:ext cx="3303060" cy="461665"/>
          </a:xfrm>
          <a:prstGeom prst="rect">
            <a:avLst/>
          </a:prstGeom>
          <a:noFill/>
        </p:spPr>
        <p:txBody>
          <a:bodyPr wrap="square" rtlCol="0">
            <a:spAutoFit/>
          </a:bodyPr>
          <a:lstStyle/>
          <a:p>
            <a:r>
              <a:rPr lang="en-CA" sz="2400" b="1" dirty="0" smtClean="0"/>
              <a:t>CHAPTER SUMMARIES</a:t>
            </a:r>
          </a:p>
        </p:txBody>
      </p:sp>
      <p:pic>
        <p:nvPicPr>
          <p:cNvPr id="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645" y="171394"/>
            <a:ext cx="470714" cy="7759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3967872809"/>
              </p:ext>
            </p:extLst>
          </p:nvPr>
        </p:nvGraphicFramePr>
        <p:xfrm>
          <a:off x="596616" y="1031697"/>
          <a:ext cx="10496499" cy="573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19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F6519BD9-C724-462B-8C15-15225DEF803F}"/>
                                            </p:graphicEl>
                                          </p:spTgt>
                                        </p:tgtEl>
                                        <p:attrNameLst>
                                          <p:attrName>style.visibility</p:attrName>
                                        </p:attrNameLst>
                                      </p:cBhvr>
                                      <p:to>
                                        <p:strVal val="visible"/>
                                      </p:to>
                                    </p:set>
                                    <p:anim calcmode="lin" valueType="num">
                                      <p:cBhvr additive="base">
                                        <p:cTn id="13" dur="500" fill="hold"/>
                                        <p:tgtEl>
                                          <p:spTgt spid="9">
                                            <p:graphicEl>
                                              <a:dgm id="{F6519BD9-C724-462B-8C15-15225DEF803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F6519BD9-C724-462B-8C15-15225DEF803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dgm id="{18323EBF-8133-4AA8-8875-D9081838549C}"/>
                                            </p:graphicEl>
                                          </p:spTgt>
                                        </p:tgtEl>
                                        <p:attrNameLst>
                                          <p:attrName>style.visibility</p:attrName>
                                        </p:attrNameLst>
                                      </p:cBhvr>
                                      <p:to>
                                        <p:strVal val="visible"/>
                                      </p:to>
                                    </p:set>
                                    <p:anim calcmode="lin" valueType="num">
                                      <p:cBhvr additive="base">
                                        <p:cTn id="19" dur="500" fill="hold"/>
                                        <p:tgtEl>
                                          <p:spTgt spid="9">
                                            <p:graphicEl>
                                              <a:dgm id="{18323EBF-8133-4AA8-8875-D9081838549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dgm id="{18323EBF-8133-4AA8-8875-D9081838549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graphicEl>
                                              <a:dgm id="{E16C12B5-936F-4530-A2C6-8C397239A883}"/>
                                            </p:graphicEl>
                                          </p:spTgt>
                                        </p:tgtEl>
                                        <p:attrNameLst>
                                          <p:attrName>style.visibility</p:attrName>
                                        </p:attrNameLst>
                                      </p:cBhvr>
                                      <p:to>
                                        <p:strVal val="visible"/>
                                      </p:to>
                                    </p:set>
                                    <p:anim calcmode="lin" valueType="num">
                                      <p:cBhvr additive="base">
                                        <p:cTn id="25" dur="500" fill="hold"/>
                                        <p:tgtEl>
                                          <p:spTgt spid="9">
                                            <p:graphicEl>
                                              <a:dgm id="{E16C12B5-936F-4530-A2C6-8C397239A88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graphicEl>
                                              <a:dgm id="{E16C12B5-936F-4530-A2C6-8C397239A883}"/>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graphicEl>
                                              <a:dgm id="{A474BD51-A780-4A07-A10D-952E2F269AAD}"/>
                                            </p:graphicEl>
                                          </p:spTgt>
                                        </p:tgtEl>
                                        <p:attrNameLst>
                                          <p:attrName>style.visibility</p:attrName>
                                        </p:attrNameLst>
                                      </p:cBhvr>
                                      <p:to>
                                        <p:strVal val="visible"/>
                                      </p:to>
                                    </p:set>
                                    <p:anim calcmode="lin" valueType="num">
                                      <p:cBhvr additive="base">
                                        <p:cTn id="31" dur="500" fill="hold"/>
                                        <p:tgtEl>
                                          <p:spTgt spid="9">
                                            <p:graphicEl>
                                              <a:dgm id="{A474BD51-A780-4A07-A10D-952E2F269AA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A474BD51-A780-4A07-A10D-952E2F269AA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graphicEl>
                                              <a:dgm id="{E4908E38-3275-49D1-8FFD-40F0AEE93143}"/>
                                            </p:graphicEl>
                                          </p:spTgt>
                                        </p:tgtEl>
                                        <p:attrNameLst>
                                          <p:attrName>style.visibility</p:attrName>
                                        </p:attrNameLst>
                                      </p:cBhvr>
                                      <p:to>
                                        <p:strVal val="visible"/>
                                      </p:to>
                                    </p:set>
                                    <p:anim calcmode="lin" valueType="num">
                                      <p:cBhvr additive="base">
                                        <p:cTn id="37" dur="500" fill="hold"/>
                                        <p:tgtEl>
                                          <p:spTgt spid="9">
                                            <p:graphicEl>
                                              <a:dgm id="{E4908E38-3275-49D1-8FFD-40F0AEE9314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E4908E38-3275-49D1-8FFD-40F0AEE9314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graphicEl>
                                              <a:dgm id="{CF4D820E-1A87-4E67-A1A2-8EF33CC74A0F}"/>
                                            </p:graphicEl>
                                          </p:spTgt>
                                        </p:tgtEl>
                                        <p:attrNameLst>
                                          <p:attrName>style.visibility</p:attrName>
                                        </p:attrNameLst>
                                      </p:cBhvr>
                                      <p:to>
                                        <p:strVal val="visible"/>
                                      </p:to>
                                    </p:set>
                                    <p:anim calcmode="lin" valueType="num">
                                      <p:cBhvr additive="base">
                                        <p:cTn id="43" dur="500" fill="hold"/>
                                        <p:tgtEl>
                                          <p:spTgt spid="9">
                                            <p:graphicEl>
                                              <a:dgm id="{CF4D820E-1A87-4E67-A1A2-8EF33CC74A0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graphicEl>
                                              <a:dgm id="{CF4D820E-1A87-4E67-A1A2-8EF33CC74A0F}"/>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graphicEl>
                                              <a:dgm id="{3AC13D23-0D51-489F-AE8F-B2A537F0F9A2}"/>
                                            </p:graphicEl>
                                          </p:spTgt>
                                        </p:tgtEl>
                                        <p:attrNameLst>
                                          <p:attrName>style.visibility</p:attrName>
                                        </p:attrNameLst>
                                      </p:cBhvr>
                                      <p:to>
                                        <p:strVal val="visible"/>
                                      </p:to>
                                    </p:set>
                                    <p:anim calcmode="lin" valueType="num">
                                      <p:cBhvr additive="base">
                                        <p:cTn id="49" dur="500" fill="hold"/>
                                        <p:tgtEl>
                                          <p:spTgt spid="9">
                                            <p:graphicEl>
                                              <a:dgm id="{3AC13D23-0D51-489F-AE8F-B2A537F0F9A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graphicEl>
                                              <a:dgm id="{3AC13D23-0D51-489F-AE8F-B2A537F0F9A2}"/>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graphicEl>
                                              <a:dgm id="{D7521C5A-02DD-42A2-8082-8184D0DA1CAE}"/>
                                            </p:graphicEl>
                                          </p:spTgt>
                                        </p:tgtEl>
                                        <p:attrNameLst>
                                          <p:attrName>style.visibility</p:attrName>
                                        </p:attrNameLst>
                                      </p:cBhvr>
                                      <p:to>
                                        <p:strVal val="visible"/>
                                      </p:to>
                                    </p:set>
                                    <p:anim calcmode="lin" valueType="num">
                                      <p:cBhvr additive="base">
                                        <p:cTn id="55" dur="500" fill="hold"/>
                                        <p:tgtEl>
                                          <p:spTgt spid="9">
                                            <p:graphicEl>
                                              <a:dgm id="{D7521C5A-02DD-42A2-8082-8184D0DA1CAE}"/>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graphicEl>
                                              <a:dgm id="{D7521C5A-02DD-42A2-8082-8184D0DA1CA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4226" y="-9771"/>
            <a:ext cx="4998419" cy="990689"/>
          </a:xfrm>
        </p:spPr>
        <p:txBody>
          <a:bodyPr>
            <a:normAutofit fontScale="90000"/>
          </a:bodyPr>
          <a:lstStyle/>
          <a:p>
            <a:r>
              <a:rPr lang="en-CA" i="1" dirty="0" smtClean="0"/>
              <a:t>Crow Lake</a:t>
            </a:r>
            <a:endParaRPr lang="en-US" i="1" dirty="0"/>
          </a:p>
        </p:txBody>
      </p:sp>
      <p:sp>
        <p:nvSpPr>
          <p:cNvPr id="3" name="Subtitle 2"/>
          <p:cNvSpPr>
            <a:spLocks noGrp="1"/>
          </p:cNvSpPr>
          <p:nvPr>
            <p:ph type="subTitle" idx="1"/>
          </p:nvPr>
        </p:nvSpPr>
        <p:spPr>
          <a:xfrm>
            <a:off x="5952866" y="803786"/>
            <a:ext cx="4449779" cy="472352"/>
          </a:xfrm>
        </p:spPr>
        <p:txBody>
          <a:bodyPr>
            <a:normAutofit fontScale="70000" lnSpcReduction="20000"/>
          </a:bodyPr>
          <a:lstStyle/>
          <a:p>
            <a:r>
              <a:rPr lang="en-CA" dirty="0" smtClean="0"/>
              <a:t>CHAPTERS 21-24INFORMATION</a:t>
            </a:r>
            <a:endParaRPr lang="en-US" dirty="0"/>
          </a:p>
        </p:txBody>
      </p:sp>
      <p:sp>
        <p:nvSpPr>
          <p:cNvPr id="4" name="TextBox 3"/>
          <p:cNvSpPr txBox="1"/>
          <p:nvPr/>
        </p:nvSpPr>
        <p:spPr>
          <a:xfrm>
            <a:off x="311986" y="722582"/>
            <a:ext cx="4717214" cy="461665"/>
          </a:xfrm>
          <a:prstGeom prst="rect">
            <a:avLst/>
          </a:prstGeom>
          <a:noFill/>
        </p:spPr>
        <p:txBody>
          <a:bodyPr wrap="square" rtlCol="0">
            <a:spAutoFit/>
          </a:bodyPr>
          <a:lstStyle/>
          <a:p>
            <a:r>
              <a:rPr lang="en-CA" sz="2400" b="1" dirty="0" smtClean="0"/>
              <a:t>TRAGEDY IN THE NOVEL</a:t>
            </a:r>
          </a:p>
        </p:txBody>
      </p:sp>
      <p:pic>
        <p:nvPicPr>
          <p:cNvPr id="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645" y="9379"/>
            <a:ext cx="661040" cy="10896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501766" y="1545058"/>
            <a:ext cx="6096000" cy="1047979"/>
          </a:xfrm>
          <a:prstGeom prst="rect">
            <a:avLst/>
          </a:prstGeom>
        </p:spPr>
        <p:txBody>
          <a:bodyPr>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Discuss tragedy in </a:t>
            </a:r>
            <a:r>
              <a:rPr lang="en-CA" i="1" dirty="0" smtClean="0">
                <a:latin typeface="Calibri" panose="020F0502020204030204" pitchFamily="34" charset="0"/>
                <a:ea typeface="Calibri" panose="020F0502020204030204" pitchFamily="34" charset="0"/>
                <a:cs typeface="Times New Roman" panose="02020603050405020304" pitchFamily="18" charset="0"/>
              </a:rPr>
              <a:t>Crow Lake</a:t>
            </a:r>
            <a:r>
              <a:rPr lang="en-CA" dirty="0" smtClean="0">
                <a:latin typeface="Calibri" panose="020F0502020204030204" pitchFamily="34" charset="0"/>
                <a:ea typeface="Calibri" panose="020F0502020204030204" pitchFamily="34" charset="0"/>
                <a:cs typeface="Times New Roman" panose="02020603050405020304" pitchFamily="18" charset="0"/>
              </a:rPr>
              <a:t>. There are several examples of characters who deal with the idea of tragedy. Who and what are they?</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3862994" y="2861957"/>
            <a:ext cx="1269233" cy="455516"/>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Loss of Parents</a:t>
            </a:r>
            <a:endParaRPr lang="en-US" dirty="0">
              <a:solidFill>
                <a:schemeClr val="accent5">
                  <a:lumMod val="50000"/>
                </a:schemeClr>
              </a:solidFill>
            </a:endParaRPr>
          </a:p>
        </p:txBody>
      </p:sp>
      <p:sp>
        <p:nvSpPr>
          <p:cNvPr id="11" name="Rounded Rectangle 10"/>
          <p:cNvSpPr/>
          <p:nvPr/>
        </p:nvSpPr>
        <p:spPr>
          <a:xfrm>
            <a:off x="5311344" y="2861957"/>
            <a:ext cx="1269233" cy="455516"/>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Laurie’s Death</a:t>
            </a:r>
            <a:endParaRPr lang="en-US" dirty="0">
              <a:solidFill>
                <a:schemeClr val="accent5">
                  <a:lumMod val="50000"/>
                </a:schemeClr>
              </a:solidFill>
            </a:endParaRPr>
          </a:p>
        </p:txBody>
      </p:sp>
      <p:sp>
        <p:nvSpPr>
          <p:cNvPr id="12" name="Rounded Rectangle 11"/>
          <p:cNvSpPr/>
          <p:nvPr/>
        </p:nvSpPr>
        <p:spPr>
          <a:xfrm>
            <a:off x="6759694" y="2861957"/>
            <a:ext cx="1269233" cy="455516"/>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accent5">
                    <a:lumMod val="50000"/>
                  </a:schemeClr>
                </a:solidFill>
              </a:rPr>
              <a:t>Entire </a:t>
            </a:r>
            <a:r>
              <a:rPr lang="en-CA" sz="1400" dirty="0" err="1" smtClean="0">
                <a:solidFill>
                  <a:schemeClr val="accent5">
                    <a:lumMod val="50000"/>
                  </a:schemeClr>
                </a:solidFill>
              </a:rPr>
              <a:t>Pye</a:t>
            </a:r>
            <a:r>
              <a:rPr lang="en-CA" sz="1400" dirty="0" smtClean="0">
                <a:solidFill>
                  <a:schemeClr val="accent5">
                    <a:lumMod val="50000"/>
                  </a:schemeClr>
                </a:solidFill>
              </a:rPr>
              <a:t> Family</a:t>
            </a:r>
            <a:endParaRPr lang="en-US" sz="1600" dirty="0">
              <a:solidFill>
                <a:schemeClr val="accent5">
                  <a:lumMod val="50000"/>
                </a:schemeClr>
              </a:solidFill>
            </a:endParaRPr>
          </a:p>
        </p:txBody>
      </p:sp>
      <p:sp>
        <p:nvSpPr>
          <p:cNvPr id="13" name="Rounded Rectangle 12"/>
          <p:cNvSpPr/>
          <p:nvPr/>
        </p:nvSpPr>
        <p:spPr>
          <a:xfrm>
            <a:off x="8177755" y="2861957"/>
            <a:ext cx="1269233" cy="455516"/>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Luke’s Guilt</a:t>
            </a:r>
            <a:endParaRPr lang="en-US" dirty="0">
              <a:solidFill>
                <a:schemeClr val="accent5">
                  <a:lumMod val="50000"/>
                </a:schemeClr>
              </a:solidFill>
            </a:endParaRPr>
          </a:p>
        </p:txBody>
      </p:sp>
      <p:sp>
        <p:nvSpPr>
          <p:cNvPr id="14" name="Rectangle 13"/>
          <p:cNvSpPr/>
          <p:nvPr/>
        </p:nvSpPr>
        <p:spPr>
          <a:xfrm>
            <a:off x="3501766" y="3586393"/>
            <a:ext cx="6096000" cy="1047979"/>
          </a:xfrm>
          <a:prstGeom prst="rect">
            <a:avLst/>
          </a:prstGeom>
        </p:spPr>
        <p:txBody>
          <a:bodyPr>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What are your thoughts? Do the tragedies all have reasonable outcomes? Is the tragedy of the Morrison family comparable to the tragedy of the </a:t>
            </a:r>
            <a:r>
              <a:rPr lang="en-CA" dirty="0" err="1" smtClean="0">
                <a:latin typeface="Calibri" panose="020F0502020204030204" pitchFamily="34" charset="0"/>
                <a:ea typeface="Calibri" panose="020F0502020204030204" pitchFamily="34" charset="0"/>
                <a:cs typeface="Times New Roman" panose="02020603050405020304" pitchFamily="18" charset="0"/>
              </a:rPr>
              <a:t>Pye</a:t>
            </a:r>
            <a:r>
              <a:rPr lang="en-CA" dirty="0" smtClean="0">
                <a:latin typeface="Calibri" panose="020F0502020204030204" pitchFamily="34" charset="0"/>
                <a:ea typeface="Calibri" panose="020F0502020204030204" pitchFamily="34" charset="0"/>
                <a:cs typeface="Times New Roman" panose="02020603050405020304" pitchFamily="18" charset="0"/>
              </a:rPr>
              <a:t> family?</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3501766" y="4779261"/>
            <a:ext cx="6096000" cy="1685077"/>
          </a:xfrm>
          <a:prstGeom prst="rect">
            <a:avLst/>
          </a:prstGeom>
        </p:spPr>
        <p:txBody>
          <a:bodyPr>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Is </a:t>
            </a:r>
            <a:r>
              <a:rPr lang="en-CA" i="1" dirty="0" smtClean="0">
                <a:latin typeface="Calibri" panose="020F0502020204030204" pitchFamily="34" charset="0"/>
                <a:ea typeface="Calibri" panose="020F0502020204030204" pitchFamily="34" charset="0"/>
                <a:cs typeface="Times New Roman" panose="02020603050405020304" pitchFamily="18" charset="0"/>
              </a:rPr>
              <a:t>Crow Lake</a:t>
            </a:r>
            <a:r>
              <a:rPr lang="en-CA" dirty="0" smtClean="0">
                <a:latin typeface="Calibri" panose="020F0502020204030204" pitchFamily="34" charset="0"/>
                <a:ea typeface="Calibri" panose="020F0502020204030204" pitchFamily="34" charset="0"/>
                <a:cs typeface="Times New Roman" panose="02020603050405020304" pitchFamily="18" charset="0"/>
              </a:rPr>
              <a:t> a novel about tragedy or is it a novel about something else?</a:t>
            </a:r>
          </a:p>
          <a:p>
            <a:pPr lvl="0">
              <a:lnSpc>
                <a:spcPct val="115000"/>
              </a:lnSpc>
              <a:spcAft>
                <a:spcPts val="0"/>
              </a:spcAft>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What is the significance of the last two sentences of Chapter 23?</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markspsychiatry.com/wp-content/uploads/2009/10/tragedy.jpg"/>
          <p:cNvPicPr>
            <a:picLocks noChangeAspect="1" noChangeArrowheads="1"/>
          </p:cNvPicPr>
          <p:nvPr/>
        </p:nvPicPr>
        <p:blipFill rotWithShape="1">
          <a:blip r:embed="rId3">
            <a:extLst>
              <a:ext uri="{28A0092B-C50C-407E-A947-70E740481C1C}">
                <a14:useLocalDpi xmlns:a14="http://schemas.microsoft.com/office/drawing/2010/main" val="0"/>
              </a:ext>
            </a:extLst>
          </a:blip>
          <a:srcRect l="43759" t="1262" r="-308" b="632"/>
          <a:stretch/>
        </p:blipFill>
        <p:spPr bwMode="auto">
          <a:xfrm>
            <a:off x="564333" y="2049472"/>
            <a:ext cx="2758316" cy="23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 calcmode="lin" valueType="num">
                                      <p:cBhvr additive="base">
                                        <p:cTn id="4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 calcmode="lin" valueType="num">
                                      <p:cBhvr additive="base">
                                        <p:cTn id="5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xEl>
                                              <p:pRg st="2" end="2"/>
                                            </p:txEl>
                                          </p:spTgt>
                                        </p:tgtEl>
                                        <p:attrNameLst>
                                          <p:attrName>style.visibility</p:attrName>
                                        </p:attrNameLst>
                                      </p:cBhvr>
                                      <p:to>
                                        <p:strVal val="visible"/>
                                      </p:to>
                                    </p:set>
                                    <p:anim calcmode="lin" valueType="num">
                                      <p:cBhvr additive="base">
                                        <p:cTn id="60"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0" grpId="0" animBg="1"/>
      <p:bldP spid="11" grpId="0" animBg="1"/>
      <p:bldP spid="12" grpId="0" animBg="1"/>
      <p:bldP spid="13" grpId="0" animBg="1"/>
      <p:bldP spid="14" grpId="0" build="p"/>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4226" y="-9771"/>
            <a:ext cx="4998419" cy="990689"/>
          </a:xfrm>
        </p:spPr>
        <p:txBody>
          <a:bodyPr>
            <a:normAutofit fontScale="90000"/>
          </a:bodyPr>
          <a:lstStyle/>
          <a:p>
            <a:r>
              <a:rPr lang="en-CA" i="1" dirty="0" smtClean="0"/>
              <a:t>Crow Lake</a:t>
            </a:r>
            <a:endParaRPr lang="en-US" i="1" dirty="0"/>
          </a:p>
        </p:txBody>
      </p:sp>
      <p:sp>
        <p:nvSpPr>
          <p:cNvPr id="3" name="Subtitle 2"/>
          <p:cNvSpPr>
            <a:spLocks noGrp="1"/>
          </p:cNvSpPr>
          <p:nvPr>
            <p:ph type="subTitle" idx="1"/>
          </p:nvPr>
        </p:nvSpPr>
        <p:spPr>
          <a:xfrm>
            <a:off x="5952866" y="862830"/>
            <a:ext cx="4449779" cy="472352"/>
          </a:xfrm>
        </p:spPr>
        <p:txBody>
          <a:bodyPr>
            <a:normAutofit fontScale="70000" lnSpcReduction="20000"/>
          </a:bodyPr>
          <a:lstStyle/>
          <a:p>
            <a:r>
              <a:rPr lang="en-CA" dirty="0" smtClean="0"/>
              <a:t>CHAPTERS 21-24 INFORMATION</a:t>
            </a:r>
            <a:endParaRPr lang="en-US" dirty="0"/>
          </a:p>
        </p:txBody>
      </p:sp>
      <p:sp>
        <p:nvSpPr>
          <p:cNvPr id="4" name="TextBox 3"/>
          <p:cNvSpPr txBox="1"/>
          <p:nvPr/>
        </p:nvSpPr>
        <p:spPr>
          <a:xfrm>
            <a:off x="375270" y="368999"/>
            <a:ext cx="4385903" cy="461665"/>
          </a:xfrm>
          <a:prstGeom prst="rect">
            <a:avLst/>
          </a:prstGeom>
          <a:noFill/>
        </p:spPr>
        <p:txBody>
          <a:bodyPr wrap="square" rtlCol="0">
            <a:spAutoFit/>
          </a:bodyPr>
          <a:lstStyle/>
          <a:p>
            <a:r>
              <a:rPr lang="en-CA" sz="2400" b="1" dirty="0" smtClean="0"/>
              <a:t>PLOT &amp; CONFLICT</a:t>
            </a:r>
          </a:p>
        </p:txBody>
      </p:sp>
      <p:pic>
        <p:nvPicPr>
          <p:cNvPr id="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645" y="9379"/>
            <a:ext cx="661040" cy="10896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75270" y="980918"/>
            <a:ext cx="3307514" cy="6144759"/>
          </a:xfrm>
          <a:prstGeom prst="rect">
            <a:avLst/>
          </a:prstGeom>
        </p:spPr>
        <p:txBody>
          <a:bodyPr wrap="square">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It takes until Chapters 22-23 for the conflicts and plots of the Morrison and </a:t>
            </a:r>
            <a:r>
              <a:rPr lang="en-CA" dirty="0" err="1" smtClean="0">
                <a:latin typeface="Calibri" panose="020F0502020204030204" pitchFamily="34" charset="0"/>
                <a:ea typeface="Calibri" panose="020F0502020204030204" pitchFamily="34" charset="0"/>
                <a:cs typeface="Times New Roman" panose="02020603050405020304" pitchFamily="18" charset="0"/>
              </a:rPr>
              <a:t>Pye</a:t>
            </a:r>
            <a:r>
              <a:rPr lang="en-CA" dirty="0" smtClean="0">
                <a:latin typeface="Calibri" panose="020F0502020204030204" pitchFamily="34" charset="0"/>
                <a:ea typeface="Calibri" panose="020F0502020204030204" pitchFamily="34" charset="0"/>
                <a:cs typeface="Times New Roman" panose="02020603050405020304" pitchFamily="18" charset="0"/>
              </a:rPr>
              <a:t> families to come together.</a:t>
            </a:r>
          </a:p>
          <a:p>
            <a:pPr lvl="0">
              <a:lnSpc>
                <a:spcPct val="115000"/>
              </a:lnSpc>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Was Matt and Marie’s incident an accident? “I didn’t mean it to happen, Marie. I just couldn’t…. But it’ll be okay.” (252)</a:t>
            </a:r>
          </a:p>
          <a:p>
            <a:pPr lvl="0">
              <a:lnSpc>
                <a:spcPct val="115000"/>
              </a:lnSpc>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Was Laurie’s death really an accident? “He didn’t mean to kill him! He was hitting him, and he were trying to stop him, and he was hitting him, and Laurie fell! He hit his head on the blade of the plough! (269)</a:t>
            </a:r>
          </a:p>
          <a:p>
            <a:pPr marL="1257300" lvl="2" indent="-342900">
              <a:lnSpc>
                <a:spcPct val="115000"/>
              </a:lnSpc>
              <a:buFont typeface="Symbol" panose="05050102010706020507" pitchFamily="18" charset="2"/>
              <a:buChar char=""/>
            </a:pP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4697889" y="2737179"/>
            <a:ext cx="1624168" cy="718288"/>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Character vs. Character</a:t>
            </a:r>
            <a:endParaRPr lang="en-US" dirty="0">
              <a:solidFill>
                <a:schemeClr val="accent5">
                  <a:lumMod val="50000"/>
                </a:schemeClr>
              </a:solidFill>
            </a:endParaRPr>
          </a:p>
        </p:txBody>
      </p:sp>
      <p:sp>
        <p:nvSpPr>
          <p:cNvPr id="14" name="Rectangle 13"/>
          <p:cNvSpPr/>
          <p:nvPr/>
        </p:nvSpPr>
        <p:spPr>
          <a:xfrm>
            <a:off x="4697889" y="1513708"/>
            <a:ext cx="4633733" cy="1366528"/>
          </a:xfrm>
          <a:prstGeom prst="rect">
            <a:avLst/>
          </a:prstGeom>
        </p:spPr>
        <p:txBody>
          <a:bodyPr wrap="square">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As a class, discuss and review the following four main types of conflict. Provide examples from the novel.</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ounded Rectangle 15"/>
          <p:cNvSpPr/>
          <p:nvPr/>
        </p:nvSpPr>
        <p:spPr>
          <a:xfrm>
            <a:off x="6553587" y="2737179"/>
            <a:ext cx="1624168" cy="718288"/>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Character vs. Society</a:t>
            </a:r>
            <a:endParaRPr lang="en-US" dirty="0">
              <a:solidFill>
                <a:schemeClr val="accent5">
                  <a:lumMod val="50000"/>
                </a:schemeClr>
              </a:solidFill>
            </a:endParaRPr>
          </a:p>
        </p:txBody>
      </p:sp>
      <p:sp>
        <p:nvSpPr>
          <p:cNvPr id="17" name="Rounded Rectangle 16"/>
          <p:cNvSpPr/>
          <p:nvPr/>
        </p:nvSpPr>
        <p:spPr>
          <a:xfrm>
            <a:off x="8409285" y="2699618"/>
            <a:ext cx="1624168" cy="718288"/>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Character vs. Nature</a:t>
            </a:r>
            <a:endParaRPr lang="en-US" dirty="0">
              <a:solidFill>
                <a:schemeClr val="accent5">
                  <a:lumMod val="50000"/>
                </a:schemeClr>
              </a:solidFill>
            </a:endParaRPr>
          </a:p>
        </p:txBody>
      </p:sp>
      <p:sp>
        <p:nvSpPr>
          <p:cNvPr id="18" name="Rounded Rectangle 17"/>
          <p:cNvSpPr/>
          <p:nvPr/>
        </p:nvSpPr>
        <p:spPr>
          <a:xfrm>
            <a:off x="10264983" y="2699618"/>
            <a:ext cx="1624168" cy="718288"/>
          </a:xfrm>
          <a:prstGeom prst="round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accent5">
                    <a:lumMod val="50000"/>
                  </a:schemeClr>
                </a:solidFill>
              </a:rPr>
              <a:t>Character vs. Self</a:t>
            </a:r>
            <a:endParaRPr lang="en-US" dirty="0">
              <a:solidFill>
                <a:schemeClr val="accent5">
                  <a:lumMod val="50000"/>
                </a:schemeClr>
              </a:solidFill>
            </a:endParaRPr>
          </a:p>
        </p:txBody>
      </p:sp>
      <p:sp>
        <p:nvSpPr>
          <p:cNvPr id="19" name="Rectangle 18"/>
          <p:cNvSpPr/>
          <p:nvPr/>
        </p:nvSpPr>
        <p:spPr>
          <a:xfrm>
            <a:off x="4697888" y="3734453"/>
            <a:ext cx="4633733" cy="1366528"/>
          </a:xfrm>
          <a:prstGeom prst="rect">
            <a:avLst/>
          </a:prstGeom>
        </p:spPr>
        <p:txBody>
          <a:bodyPr wrap="square">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Which conflicts do you think are the most important? The most interesting? Why? Discuss as a class.</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uptg.thisisnotatrueending.com/archive/7286867/images/1261794616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052" y="4678938"/>
            <a:ext cx="2711406" cy="19891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85421" y="4782342"/>
            <a:ext cx="220373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CA" dirty="0" smtClean="0"/>
              <a:t>How does Calvin’s death compare with the death of the Morrison parents? Is either fair? Thoughts?</a:t>
            </a:r>
            <a:endParaRPr lang="en-US" dirty="0"/>
          </a:p>
        </p:txBody>
      </p:sp>
    </p:spTree>
    <p:extLst>
      <p:ext uri="{BB962C8B-B14F-4D97-AF65-F5344CB8AC3E}">
        <p14:creationId xmlns:p14="http://schemas.microsoft.com/office/powerpoint/2010/main" val="13230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up)">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wipe(down)">
                                      <p:cBhvr>
                                        <p:cTn id="66" dur="500"/>
                                        <p:tgtEl>
                                          <p:spTgt spid="102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0" grpId="0" animBg="1"/>
      <p:bldP spid="14" grpId="0"/>
      <p:bldP spid="16" grpId="0" animBg="1"/>
      <p:bldP spid="17" grpId="0" animBg="1"/>
      <p:bldP spid="18" grpId="0" animBg="1"/>
      <p:bldP spid="19"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4226" y="-9771"/>
            <a:ext cx="4998419" cy="990689"/>
          </a:xfrm>
        </p:spPr>
        <p:txBody>
          <a:bodyPr>
            <a:normAutofit fontScale="90000"/>
          </a:bodyPr>
          <a:lstStyle/>
          <a:p>
            <a:r>
              <a:rPr lang="en-CA" i="1" dirty="0" smtClean="0"/>
              <a:t>Crow Lake</a:t>
            </a:r>
            <a:endParaRPr lang="en-US" i="1" dirty="0"/>
          </a:p>
        </p:txBody>
      </p:sp>
      <p:sp>
        <p:nvSpPr>
          <p:cNvPr id="3" name="Subtitle 2"/>
          <p:cNvSpPr>
            <a:spLocks noGrp="1"/>
          </p:cNvSpPr>
          <p:nvPr>
            <p:ph type="subTitle" idx="1"/>
          </p:nvPr>
        </p:nvSpPr>
        <p:spPr>
          <a:xfrm>
            <a:off x="5952866" y="856856"/>
            <a:ext cx="4449779" cy="472352"/>
          </a:xfrm>
        </p:spPr>
        <p:txBody>
          <a:bodyPr>
            <a:normAutofit fontScale="70000" lnSpcReduction="20000"/>
          </a:bodyPr>
          <a:lstStyle/>
          <a:p>
            <a:r>
              <a:rPr lang="en-CA" dirty="0" smtClean="0"/>
              <a:t>CHAPTERS 21-24 INFORMATION</a:t>
            </a:r>
            <a:endParaRPr lang="en-US" dirty="0"/>
          </a:p>
        </p:txBody>
      </p:sp>
      <p:sp>
        <p:nvSpPr>
          <p:cNvPr id="4" name="TextBox 3"/>
          <p:cNvSpPr txBox="1"/>
          <p:nvPr/>
        </p:nvSpPr>
        <p:spPr>
          <a:xfrm>
            <a:off x="311986" y="722582"/>
            <a:ext cx="4385903" cy="461665"/>
          </a:xfrm>
          <a:prstGeom prst="rect">
            <a:avLst/>
          </a:prstGeom>
          <a:noFill/>
        </p:spPr>
        <p:txBody>
          <a:bodyPr wrap="square" rtlCol="0">
            <a:spAutoFit/>
          </a:bodyPr>
          <a:lstStyle/>
          <a:p>
            <a:r>
              <a:rPr lang="en-CA" sz="2400" b="1" dirty="0" smtClean="0"/>
              <a:t>KATE</a:t>
            </a:r>
          </a:p>
        </p:txBody>
      </p:sp>
      <p:pic>
        <p:nvPicPr>
          <p:cNvPr id="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645" y="9379"/>
            <a:ext cx="661040" cy="10896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11986" y="1418136"/>
            <a:ext cx="6096000" cy="2303451"/>
          </a:xfrm>
          <a:prstGeom prst="rect">
            <a:avLst/>
          </a:prstGeom>
        </p:spPr>
        <p:txBody>
          <a:bodyPr>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Brainstorm as many character traits as possible for Kate. For each trait, also try to think about why idea, theme, or lesson might be represented by Kate’s character. What is author Mary Lawson trying to get at with Kate’s character? </a:t>
            </a:r>
          </a:p>
          <a:p>
            <a:pPr lvl="0">
              <a:lnSpc>
                <a:spcPct val="115000"/>
              </a:lnSpc>
              <a:spcAft>
                <a:spcPts val="0"/>
              </a:spcAft>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Record the information that the class provides. You will use this in the final assignment and possibly on the exam.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1986" y="4320003"/>
            <a:ext cx="6096000" cy="1366528"/>
          </a:xfrm>
          <a:prstGeom prst="rect">
            <a:avLst/>
          </a:prstGeom>
        </p:spPr>
        <p:txBody>
          <a:bodyPr>
            <a:spAutoFit/>
          </a:bodyPr>
          <a:lstStyle/>
          <a:p>
            <a:pPr lvl="0">
              <a:lnSpc>
                <a:spcPct val="115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At the end of the novel, Kate brings Daniel to the ponds. What is the significance here to Kate and the story as a whole?</a:t>
            </a:r>
          </a:p>
          <a:p>
            <a:pPr marL="1257300" lvl="2" indent="-342900">
              <a:lnSpc>
                <a:spcPct val="115000"/>
              </a:lnSpc>
              <a:buFont typeface="Symbol" panose="05050102010706020507" pitchFamily="18" charset="2"/>
              <a:buChar char=""/>
            </a:pP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8" name="Picture 6" descr="http://www.marylawson.ca/wp-content/uploads/2015/01/UK-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825" y="1566537"/>
            <a:ext cx="2797860" cy="440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5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wipe(up)">
                                      <p:cBhvr>
                                        <p:cTn id="2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bldLvl="2"/>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4226" y="-9771"/>
            <a:ext cx="4998419" cy="990689"/>
          </a:xfrm>
        </p:spPr>
        <p:txBody>
          <a:bodyPr>
            <a:normAutofit fontScale="90000"/>
          </a:bodyPr>
          <a:lstStyle/>
          <a:p>
            <a:r>
              <a:rPr lang="en-CA" i="1" dirty="0" smtClean="0"/>
              <a:t>Crow Lake</a:t>
            </a:r>
            <a:endParaRPr lang="en-US" i="1" dirty="0"/>
          </a:p>
        </p:txBody>
      </p:sp>
      <p:sp>
        <p:nvSpPr>
          <p:cNvPr id="3" name="Subtitle 2"/>
          <p:cNvSpPr>
            <a:spLocks noGrp="1"/>
          </p:cNvSpPr>
          <p:nvPr>
            <p:ph type="subTitle" idx="1"/>
          </p:nvPr>
        </p:nvSpPr>
        <p:spPr>
          <a:xfrm>
            <a:off x="5952866" y="856856"/>
            <a:ext cx="4449779" cy="472352"/>
          </a:xfrm>
        </p:spPr>
        <p:txBody>
          <a:bodyPr>
            <a:normAutofit fontScale="70000" lnSpcReduction="20000"/>
          </a:bodyPr>
          <a:lstStyle/>
          <a:p>
            <a:r>
              <a:rPr lang="en-CA" dirty="0" smtClean="0"/>
              <a:t>CHAPTERS 21-24 INFORMATION</a:t>
            </a:r>
            <a:endParaRPr lang="en-US" dirty="0"/>
          </a:p>
        </p:txBody>
      </p:sp>
      <p:sp>
        <p:nvSpPr>
          <p:cNvPr id="4" name="TextBox 3"/>
          <p:cNvSpPr txBox="1"/>
          <p:nvPr/>
        </p:nvSpPr>
        <p:spPr>
          <a:xfrm>
            <a:off x="311986" y="722582"/>
            <a:ext cx="5640880" cy="461665"/>
          </a:xfrm>
          <a:prstGeom prst="rect">
            <a:avLst/>
          </a:prstGeom>
          <a:noFill/>
        </p:spPr>
        <p:txBody>
          <a:bodyPr wrap="square" rtlCol="0">
            <a:spAutoFit/>
          </a:bodyPr>
          <a:lstStyle/>
          <a:p>
            <a:r>
              <a:rPr lang="en-CA" sz="2400" b="1" dirty="0" smtClean="0"/>
              <a:t>FINAL THOUGHTS – CLASS DISCUSSION</a:t>
            </a:r>
          </a:p>
        </p:txBody>
      </p:sp>
      <p:pic>
        <p:nvPicPr>
          <p:cNvPr id="6" name="Picture 2" descr="http://d.gr-assets.com/books/1320548926l/17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645" y="9379"/>
            <a:ext cx="661040" cy="10896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11986" y="1418136"/>
            <a:ext cx="6096000" cy="4339650"/>
          </a:xfrm>
          <a:prstGeom prst="rect">
            <a:avLst/>
          </a:prstGeom>
        </p:spPr>
        <p:txBody>
          <a:bodyPr>
            <a:spAutoFit/>
          </a:bodyPr>
          <a:lstStyle/>
          <a:p>
            <a:pPr lvl="0">
              <a:lnSpc>
                <a:spcPct val="115000"/>
              </a:lnSpc>
              <a:spcAft>
                <a:spcPts val="0"/>
              </a:spcAft>
            </a:pPr>
            <a:r>
              <a:rPr lang="en-CA" sz="1600" dirty="0" smtClean="0">
                <a:latin typeface="Calibri" panose="020F0502020204030204" pitchFamily="34" charset="0"/>
                <a:ea typeface="Calibri" panose="020F0502020204030204" pitchFamily="34" charset="0"/>
                <a:cs typeface="Times New Roman" panose="02020603050405020304" pitchFamily="18" charset="0"/>
              </a:rPr>
              <a:t>You can do this either with or without a partner.</a:t>
            </a:r>
          </a:p>
          <a:p>
            <a:pPr lvl="0">
              <a:lnSpc>
                <a:spcPct val="115000"/>
              </a:lnSpc>
              <a:spcAft>
                <a:spcPts val="0"/>
              </a:spcAft>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sz="1600" dirty="0" smtClean="0">
                <a:latin typeface="Calibri" panose="020F0502020204030204" pitchFamily="34" charset="0"/>
                <a:ea typeface="Calibri" panose="020F0502020204030204" pitchFamily="34" charset="0"/>
                <a:cs typeface="Times New Roman" panose="02020603050405020304" pitchFamily="18" charset="0"/>
              </a:rPr>
              <a:t>Take a look at the </a:t>
            </a:r>
            <a:r>
              <a:rPr lang="en-CA" sz="1600" dirty="0" err="1" smtClean="0">
                <a:latin typeface="Calibri" panose="020F0502020204030204" pitchFamily="34" charset="0"/>
                <a:ea typeface="Calibri" panose="020F0502020204030204" pitchFamily="34" charset="0"/>
                <a:cs typeface="Times New Roman" panose="02020603050405020304" pitchFamily="18" charset="0"/>
              </a:rPr>
              <a:t>GoodReads</a:t>
            </a:r>
            <a:r>
              <a:rPr lang="en-CA" sz="1600" dirty="0" smtClean="0">
                <a:latin typeface="Calibri" panose="020F0502020204030204" pitchFamily="34" charset="0"/>
                <a:ea typeface="Calibri" panose="020F0502020204030204" pitchFamily="34" charset="0"/>
                <a:cs typeface="Times New Roman" panose="02020603050405020304" pitchFamily="18" charset="0"/>
              </a:rPr>
              <a:t> reviews for </a:t>
            </a:r>
            <a:r>
              <a:rPr lang="en-CA" sz="1600" i="1" dirty="0" smtClean="0">
                <a:latin typeface="Calibri" panose="020F0502020204030204" pitchFamily="34" charset="0"/>
                <a:ea typeface="Calibri" panose="020F0502020204030204" pitchFamily="34" charset="0"/>
                <a:cs typeface="Times New Roman" panose="02020603050405020304" pitchFamily="18" charset="0"/>
              </a:rPr>
              <a:t>Crow Lake</a:t>
            </a:r>
            <a:r>
              <a:rPr lang="en-CA" sz="1600" dirty="0" smtClean="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by visiting this link: </a:t>
            </a:r>
            <a:r>
              <a:rPr lang="en-CA" sz="1600" dirty="0">
                <a:latin typeface="Calibri" panose="020F0502020204030204" pitchFamily="34" charset="0"/>
                <a:ea typeface="Calibri" panose="020F0502020204030204" pitchFamily="34" charset="0"/>
                <a:cs typeface="Times New Roman" panose="02020603050405020304" pitchFamily="18" charset="0"/>
                <a:hlinkClick r:id="rId3"/>
              </a:rPr>
              <a:t>http://</a:t>
            </a:r>
            <a:r>
              <a:rPr lang="en-CA" sz="1600" dirty="0" smtClean="0">
                <a:latin typeface="Calibri" panose="020F0502020204030204" pitchFamily="34" charset="0"/>
                <a:ea typeface="Calibri" panose="020F0502020204030204" pitchFamily="34" charset="0"/>
                <a:cs typeface="Times New Roman" panose="02020603050405020304" pitchFamily="18" charset="0"/>
                <a:hlinkClick r:id="rId3"/>
              </a:rPr>
              <a:t>www.goodreads.com/book/show/8646.Crow_Lake</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sz="1600" dirty="0" smtClean="0">
                <a:latin typeface="Calibri" panose="020F0502020204030204" pitchFamily="34" charset="0"/>
                <a:ea typeface="Calibri" panose="020F0502020204030204" pitchFamily="34" charset="0"/>
                <a:cs typeface="Times New Roman" panose="02020603050405020304" pitchFamily="18" charset="0"/>
              </a:rPr>
              <a:t>Scroll through the reviews and find two reviews: one that is five stars and another with one or two stars. Read the review and prepare a response to it. Use reviews that make you think or cause you to have a definite opinion. Bland reviews that aren’t explained well don’t work.</a:t>
            </a:r>
          </a:p>
          <a:p>
            <a:pPr lvl="0">
              <a:lnSpc>
                <a:spcPct val="115000"/>
              </a:lnSpc>
              <a:spcAft>
                <a:spcPts val="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CA" sz="1600" dirty="0" smtClean="0">
                <a:latin typeface="Calibri" panose="020F0502020204030204" pitchFamily="34" charset="0"/>
                <a:ea typeface="Calibri" panose="020F0502020204030204" pitchFamily="34" charset="0"/>
                <a:cs typeface="Times New Roman" panose="02020603050405020304" pitchFamily="18" charset="0"/>
              </a:rPr>
              <a:t>Share your reviews with the class. First, read the review (or reviews) you chose and then provide your response. You must include:</a:t>
            </a:r>
          </a:p>
          <a:p>
            <a:pPr marL="285750" lvl="0" indent="-285750">
              <a:lnSpc>
                <a:spcPct val="115000"/>
              </a:lnSpc>
              <a:spcAft>
                <a:spcPts val="0"/>
              </a:spcAft>
              <a:buFont typeface="Arial" panose="020B0604020202020204" pitchFamily="34" charset="0"/>
              <a:buChar char="•"/>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An answer to the reviewer’s post</a:t>
            </a:r>
          </a:p>
          <a:p>
            <a:pPr marL="285750" lvl="0" indent="-285750">
              <a:lnSpc>
                <a:spcPct val="115000"/>
              </a:lnSpc>
              <a:spcAft>
                <a:spcPts val="0"/>
              </a:spcAft>
              <a:buFont typeface="Arial" panose="020B0604020202020204" pitchFamily="34" charset="0"/>
              <a:buChar char="•"/>
            </a:pPr>
            <a:r>
              <a:rPr lang="en-CA" sz="1600" dirty="0" smtClean="0">
                <a:latin typeface="Calibri" panose="020F0502020204030204" pitchFamily="34" charset="0"/>
                <a:ea typeface="Calibri" panose="020F0502020204030204" pitchFamily="34" charset="0"/>
                <a:cs typeface="Times New Roman" panose="02020603050405020304" pitchFamily="18" charset="0"/>
              </a:rPr>
              <a:t>Specific reasons, examples, and explanations from the novel and your own ideas to support your answer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6665765" y="2195835"/>
            <a:ext cx="4880442" cy="2779295"/>
          </a:xfrm>
          <a:prstGeom prst="rect">
            <a:avLst/>
          </a:prstGeom>
        </p:spPr>
      </p:pic>
    </p:spTree>
    <p:extLst>
      <p:ext uri="{BB962C8B-B14F-4D97-AF65-F5344CB8AC3E}">
        <p14:creationId xmlns:p14="http://schemas.microsoft.com/office/powerpoint/2010/main" val="11873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up)">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up)">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wipe(up)">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wipe(up)">
                                      <p:cBhvr>
                                        <p:cTn id="38" dur="500"/>
                                        <p:tgtEl>
                                          <p:spTgt spid="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bldLvl="2"/>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2928</TotalTime>
  <Words>938</Words>
  <Application>Microsoft Office PowerPoint</Application>
  <PresentationFormat>Widescreen</PresentationFormat>
  <Paragraphs>88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Corbel</vt:lpstr>
      <vt:lpstr>Symbol</vt:lpstr>
      <vt:lpstr>Times New Roman</vt:lpstr>
      <vt:lpstr>Wingdings 3</vt:lpstr>
      <vt:lpstr>Depth</vt:lpstr>
      <vt:lpstr>Crow Lake</vt:lpstr>
      <vt:lpstr>Crow Lake</vt:lpstr>
      <vt:lpstr>Crow Lake</vt:lpstr>
      <vt:lpstr>Crow Lake</vt:lpstr>
      <vt:lpstr>Crow Lake</vt:lpstr>
      <vt:lpstr>Crow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 Lake</dc:title>
  <dc:creator>Stephen Wilson</dc:creator>
  <cp:lastModifiedBy>Wilson, Stephen</cp:lastModifiedBy>
  <cp:revision>111</cp:revision>
  <dcterms:created xsi:type="dcterms:W3CDTF">2016-02-14T23:32:15Z</dcterms:created>
  <dcterms:modified xsi:type="dcterms:W3CDTF">2016-03-27T20:04:37Z</dcterms:modified>
</cp:coreProperties>
</file>