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73" r:id="rId9"/>
    <p:sldId id="262" r:id="rId10"/>
    <p:sldId id="263" r:id="rId11"/>
    <p:sldId id="264" r:id="rId12"/>
    <p:sldId id="274" r:id="rId13"/>
    <p:sldId id="275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006840-8FD9-4BB5-9C94-04DE1848F3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01E7-14B2-4B60-A171-659E2BA58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49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5928-1210-44F5-B774-9C57B09D1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064E-7B31-48D8-A69A-0222E9AF2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5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D3173-AAC8-4C30-AF18-DCB04FF05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94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56F6-A967-44FF-B06D-6E1D3341C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5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84EA-B492-4F4A-A348-98527A373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CB98F-D0B5-4282-917D-5FA5524F4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9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0EE2-AB11-477C-BC0C-072C08C7F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1163-EBC6-4AFC-A754-46CD3DD80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5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0A872-9894-4751-BBD4-C9B6611D2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6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17F6E7B-E8C3-4556-B082-09481533E9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Pool_hal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dian_enfranchisement_in_Canad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Indian Act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Native Studies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Reserves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the I.A. was passed, Status Indians were not permitted to own land</a:t>
            </a:r>
          </a:p>
          <a:p>
            <a:r>
              <a:rPr lang="en-US" altLang="en-US"/>
              <a:t>They were “wards” of the State (Canada)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1527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0" y="586740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Nanaimo, Indian Reserve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Reserves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Nations were removed from their traditional territories and forced to live on “reserve” lands</a:t>
            </a:r>
          </a:p>
          <a:p>
            <a:r>
              <a:rPr lang="en-US" altLang="en-US"/>
              <a:t>Indian Reserves were usually small pieces of land, and were meant to be temporary.</a:t>
            </a:r>
          </a:p>
          <a:p>
            <a:r>
              <a:rPr lang="en-US" altLang="en-US"/>
              <a:t>Most reserve land was poor quality land, unsuitable for farming.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Potlatch Ban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1884 – Indian Act banned the Potlatch, attacking the culture of the Northwest Coast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3752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00200" y="6324600"/>
            <a:ext cx="6324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Dance Regalia seized in 1921 at Alert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Residential Schools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Indian Act of 1876 gave further responsibility to the federal government for Native education. </a:t>
            </a:r>
          </a:p>
          <a:p>
            <a:r>
              <a:rPr lang="en-US" altLang="en-US"/>
              <a:t>The result was the residential school system, a cooperation between Church and State to assimilate First Nations children.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381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Amendments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1914: Amended to require western Indians to seek official permission before appearing in "aboriginal costume" in any "dance, show, exhibition, stampede or pageant."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619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0" y="63246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Official Permission!      Is this Canada?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Amendments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1930: Amended to prevent a </a:t>
            </a:r>
            <a:r>
              <a:rPr lang="en-US" altLang="en-US">
                <a:hlinkClick r:id="rId2" tooltip="Pool hall"/>
              </a:rPr>
              <a:t>pool hall</a:t>
            </a:r>
            <a:r>
              <a:rPr lang="en-US" altLang="en-US"/>
              <a:t> owner from allowing entrance to an Indian who "by inordinate frequenting of a pool room either on or off an Indian reserve misspends or wastes his time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352800" y="64008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Huh?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819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Amendments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1927: Amended to prevent anyone (aboriginal or otherwise) from soliciting funds for Indian legal claims without a special license from the Superintendent-General. </a:t>
            </a:r>
          </a:p>
          <a:p>
            <a:r>
              <a:rPr lang="en-US" altLang="en-US"/>
              <a:t>This effectively prevented any First Nation from pursuing aboriginal land claims.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Amendments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1905: Amended to allow aboriginal people to be removed from reserves near towns with more than 8,000 residents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0750"/>
            <a:ext cx="4800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00" y="6172200"/>
            <a:ext cx="518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Yes, this happened in Canada!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Status Indians: Tax Exemption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In general, Aboriginal people in Canada are required to pay taxes on the same basis as other people in Canada (GST &amp; PST)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 except where the limited exemption under Section 87 of the Indian Act applies. </a:t>
            </a:r>
            <a:r>
              <a:rPr lang="en-US" altLang="en-US" sz="2700" dirty="0"/>
              <a:t>Section 87 says that the "personal property of an Indian or a band situated on a reserve" is tax exempt. 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The Indian Act prevents non-Aboriginal governments from taxing the property of Status Indians on a reserve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6400800"/>
            <a:ext cx="754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Is this benefit worth all that was lost?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Canada Takes Control (1871)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00"/>
              <a:t>The Department of Indian Affairs (DIA) was created to “look after” First Nations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700"/>
          </a:p>
          <a:p>
            <a:endParaRPr lang="en-US" altLang="en-US" sz="270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828800"/>
            <a:ext cx="4000500" cy="2514600"/>
          </a:xfr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28800" y="5181600"/>
            <a:ext cx="571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No other ethnic group was targeted in this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Indian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act gave legal power to the Canadian government to control the lives of First Nations</a:t>
            </a:r>
          </a:p>
          <a:p>
            <a:r>
              <a:rPr lang="en-US" altLang="en-US"/>
              <a:t>The Indian Act refers to First Nations people as “Indians” to this day..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666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Status Indians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Indian Act determined who qualified as a Status Indian</a:t>
            </a:r>
          </a:p>
          <a:p>
            <a:r>
              <a:rPr lang="en-US" altLang="en-US"/>
              <a:t>Status Indians are considered “wards” of the Canadian government</a:t>
            </a:r>
          </a:p>
          <a:p>
            <a:r>
              <a:rPr lang="en-US" altLang="en-US"/>
              <a:t>The term “ward” is often used to describe children than need adult care.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Indian Act: Loss of Status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/>
              <a:t>The following actions resulted in a loss of status..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/>
          </a:p>
          <a:p>
            <a:pPr>
              <a:lnSpc>
                <a:spcPct val="80000"/>
              </a:lnSpc>
            </a:pPr>
            <a:r>
              <a:rPr lang="en-US" altLang="en-US" sz="2200"/>
              <a:t>marrying a man who was not a Status Indian </a:t>
            </a:r>
          </a:p>
          <a:p>
            <a:pPr>
              <a:lnSpc>
                <a:spcPct val="80000"/>
              </a:lnSpc>
            </a:pPr>
            <a:endParaRPr lang="en-US" altLang="en-US" sz="2200"/>
          </a:p>
          <a:p>
            <a:pPr>
              <a:lnSpc>
                <a:spcPct val="80000"/>
              </a:lnSpc>
            </a:pPr>
            <a:r>
              <a:rPr lang="en-US" altLang="en-US" sz="2200">
                <a:hlinkClick r:id="rId2" tooltip="Indian enfranchisement in Canada"/>
              </a:rPr>
              <a:t>enfranchisement</a:t>
            </a:r>
            <a:r>
              <a:rPr lang="en-US" altLang="en-US" sz="2200"/>
              <a:t> (until 1960, an Indian could vote in federal elections only by renouncing Indian status) </a:t>
            </a:r>
          </a:p>
          <a:p>
            <a:pPr>
              <a:lnSpc>
                <a:spcPct val="80000"/>
              </a:lnSpc>
            </a:pPr>
            <a:endParaRPr lang="en-US" altLang="en-US" sz="2200"/>
          </a:p>
          <a:p>
            <a:pPr>
              <a:lnSpc>
                <a:spcPct val="80000"/>
              </a:lnSpc>
            </a:pPr>
            <a:r>
              <a:rPr lang="en-US" altLang="en-US" sz="2200"/>
              <a:t>having a mother and paternal grandmother who did not have status before marriage (these people lost status at 21)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/>
          </a:p>
          <a:p>
            <a:pPr>
              <a:lnSpc>
                <a:spcPct val="80000"/>
              </a:lnSpc>
            </a:pPr>
            <a:r>
              <a:rPr lang="en-US" altLang="en-US" sz="2200"/>
              <a:t>being born out of wedlock of a mother with status and a father without.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 – Indians as people?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Under the I.A. Status Indians were not considered “people” under the laws of Canada</a:t>
            </a:r>
          </a:p>
          <a:p>
            <a:r>
              <a:rPr lang="en-US" altLang="en-US"/>
              <a:t>This denied them certain rights..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1333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67163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5900"/>
            <a:ext cx="3276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 – Alcohol 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00"/>
              <a:t>Under the IA Status Indians were forbidden to own or consume alcohol</a:t>
            </a:r>
          </a:p>
          <a:p>
            <a:r>
              <a:rPr lang="en-US" altLang="en-US" sz="2700"/>
              <a:t>It was forbidden to sell alcohol to Status Indians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Voting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Status Indians were not “people” they could not vote in Canadian elections.</a:t>
            </a:r>
          </a:p>
          <a:p>
            <a:r>
              <a:rPr lang="en-US" altLang="en-US"/>
              <a:t>If they gave up status they could vote..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19200" y="4419600"/>
            <a:ext cx="7010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Will Canadian politicians be concerned about First Nations 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Act: Political Interference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I.A. ignored traditional First Nations forms of government (Hereditary)</a:t>
            </a:r>
          </a:p>
          <a:p>
            <a:r>
              <a:rPr lang="en-US" altLang="en-US"/>
              <a:t>It imposed the Euro-Canadian town council on First Nations</a:t>
            </a:r>
          </a:p>
          <a:p>
            <a:r>
              <a:rPr lang="en-US" altLang="en-US"/>
              <a:t>Band councils and chiefs would be elected, just like a mayor..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00200" y="6400800"/>
            <a:ext cx="655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Assimilation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6670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106</TotalTime>
  <Words>727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Refined</vt:lpstr>
      <vt:lpstr>The Indian Act</vt:lpstr>
      <vt:lpstr>Canada Takes Control (1871)</vt:lpstr>
      <vt:lpstr>The Indian Act</vt:lpstr>
      <vt:lpstr>Indian Act: Status Indians</vt:lpstr>
      <vt:lpstr> Indian Act: Loss of Status </vt:lpstr>
      <vt:lpstr>Indian Act – Indians as people?</vt:lpstr>
      <vt:lpstr>Indian Act – Alcohol Use</vt:lpstr>
      <vt:lpstr>Indian Act: Voting</vt:lpstr>
      <vt:lpstr>Indian Act: Political Interference</vt:lpstr>
      <vt:lpstr>Indian Act: Reserves</vt:lpstr>
      <vt:lpstr>Indian Act: Reserves</vt:lpstr>
      <vt:lpstr>Indian Act: Potlatch Ban</vt:lpstr>
      <vt:lpstr>Indian Act: Residential Schools</vt:lpstr>
      <vt:lpstr>Indian Act: Amendments</vt:lpstr>
      <vt:lpstr>Indian Act: Amendments</vt:lpstr>
      <vt:lpstr>Indian Act: Amendments</vt:lpstr>
      <vt:lpstr>Indian Act: Amendments</vt:lpstr>
      <vt:lpstr>Status Indians: Tax Exemption</vt:lpstr>
    </vt:vector>
  </TitlesOfParts>
  <Company>sd69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Indian Act</dc:title>
  <dc:creator>Steel's</dc:creator>
  <cp:lastModifiedBy>Wilson, Stephen</cp:lastModifiedBy>
  <cp:revision>7</cp:revision>
  <dcterms:created xsi:type="dcterms:W3CDTF">2008-04-02T03:58:07Z</dcterms:created>
  <dcterms:modified xsi:type="dcterms:W3CDTF">2016-01-06T15:05:08Z</dcterms:modified>
</cp:coreProperties>
</file>