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62" r:id="rId5"/>
    <p:sldId id="271" r:id="rId6"/>
    <p:sldId id="273" r:id="rId7"/>
    <p:sldId id="274" r:id="rId8"/>
    <p:sldId id="272" r:id="rId9"/>
    <p:sldId id="265" r:id="rId10"/>
    <p:sldId id="266" r:id="rId11"/>
    <p:sldId id="267"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algn="l">
              <a:defRPr/>
            </a:lvl1pPr>
          </a:lstStyle>
          <a:p>
            <a:fld id="{1E10DB79-48DB-4393-97B0-C41F92A4E248}" type="datetime1">
              <a:rPr lang="en-US" altLang="en-US"/>
              <a:pPr/>
              <a:t>5/10/2016</a:t>
            </a:fld>
            <a:endParaRPr lang="en-US" altLang="en-US"/>
          </a:p>
        </p:txBody>
      </p:sp>
      <p:sp>
        <p:nvSpPr>
          <p:cNvPr id="5" name="Footer Placeholder 4"/>
          <p:cNvSpPr>
            <a:spLocks noGrp="1"/>
          </p:cNvSpPr>
          <p:nvPr>
            <p:ph type="ftr" sz="quarter" idx="11"/>
          </p:nvPr>
        </p:nvSpPr>
        <p:spPr>
          <a:xfrm>
            <a:off x="3959225" y="6300788"/>
            <a:ext cx="3813175" cy="273050"/>
          </a:xfrm>
        </p:spPr>
        <p:txBody>
          <a:bodyPr/>
          <a:lstStyle>
            <a:lvl1pPr algn="l">
              <a:defRPr/>
            </a:lvl1pPr>
          </a:lstStyle>
          <a:p>
            <a:endParaRPr lang="en-US" altLang="en-US"/>
          </a:p>
        </p:txBody>
      </p:sp>
      <p:sp>
        <p:nvSpPr>
          <p:cNvPr id="6" name="Slide Number Placeholder 5"/>
          <p:cNvSpPr>
            <a:spLocks noGrp="1"/>
          </p:cNvSpPr>
          <p:nvPr>
            <p:ph type="sldNum" sz="quarter" idx="12"/>
          </p:nvPr>
        </p:nvSpPr>
        <p:spPr>
          <a:xfrm>
            <a:off x="8275638" y="6300788"/>
            <a:ext cx="685800" cy="273050"/>
          </a:xfrm>
        </p:spPr>
        <p:txBody>
          <a:bodyPr/>
          <a:lstStyle>
            <a:lvl1pPr>
              <a:defRPr sz="1100">
                <a:latin typeface="Rockwell" panose="02060603020205020403" pitchFamily="18" charset="0"/>
              </a:defRPr>
            </a:lvl1pPr>
          </a:lstStyle>
          <a:p>
            <a:fld id="{56E70914-F307-40A7-B85E-A1152084AC28}" type="slidenum">
              <a:rPr lang="en-US" altLang="en-US"/>
              <a:pPr/>
              <a:t>‹#›</a:t>
            </a:fld>
            <a:endParaRPr lang="en-US" altLang="en-US"/>
          </a:p>
        </p:txBody>
      </p:sp>
    </p:spTree>
    <p:extLst>
      <p:ext uri="{BB962C8B-B14F-4D97-AF65-F5344CB8AC3E}">
        <p14:creationId xmlns:p14="http://schemas.microsoft.com/office/powerpoint/2010/main" val="16858186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Date Placeholder 3"/>
          <p:cNvSpPr>
            <a:spLocks noGrp="1"/>
          </p:cNvSpPr>
          <p:nvPr>
            <p:ph type="dt" sz="half" idx="16"/>
          </p:nvPr>
        </p:nvSpPr>
        <p:spPr/>
        <p:txBody>
          <a:bodyPr/>
          <a:lstStyle>
            <a:lvl1pPr>
              <a:defRPr/>
            </a:lvl1pPr>
          </a:lstStyle>
          <a:p>
            <a:fld id="{98691AFC-3E3E-490C-9150-E639BD56BD09}" type="datetime1">
              <a:rPr lang="en-US" altLang="en-US"/>
              <a:pPr/>
              <a:t>5/10/2016</a:t>
            </a:fld>
            <a:endParaRPr lang="en-US" altLang="en-US"/>
          </a:p>
        </p:txBody>
      </p:sp>
      <p:sp>
        <p:nvSpPr>
          <p:cNvPr id="7" name="Footer Placeholder 4"/>
          <p:cNvSpPr>
            <a:spLocks noGrp="1"/>
          </p:cNvSpPr>
          <p:nvPr>
            <p:ph type="ftr" sz="quarter" idx="17"/>
          </p:nvPr>
        </p:nvSpPr>
        <p:spPr/>
        <p:txBody>
          <a:bodyPr/>
          <a:lstStyle>
            <a:lvl1pPr>
              <a:defRPr/>
            </a:lvl1pPr>
          </a:lstStyle>
          <a:p>
            <a:endParaRPr lang="en-US" altLang="en-US"/>
          </a:p>
        </p:txBody>
      </p:sp>
      <p:sp>
        <p:nvSpPr>
          <p:cNvPr id="8" name="Slide Number Placeholder 5"/>
          <p:cNvSpPr>
            <a:spLocks noGrp="1"/>
          </p:cNvSpPr>
          <p:nvPr>
            <p:ph type="sldNum" sz="quarter" idx="18"/>
          </p:nvPr>
        </p:nvSpPr>
        <p:spPr/>
        <p:txBody>
          <a:bodyPr/>
          <a:lstStyle>
            <a:lvl1pPr>
              <a:defRPr/>
            </a:lvl1pPr>
          </a:lstStyle>
          <a:p>
            <a:fld id="{27F21A9C-C348-456F-8E4D-2394FA18D49D}" type="slidenum">
              <a:rPr lang="en-US" altLang="en-US"/>
              <a:pPr/>
              <a:t>‹#›</a:t>
            </a:fld>
            <a:endParaRPr lang="en-US" altLang="en-US"/>
          </a:p>
        </p:txBody>
      </p:sp>
    </p:spTree>
    <p:extLst>
      <p:ext uri="{BB962C8B-B14F-4D97-AF65-F5344CB8AC3E}">
        <p14:creationId xmlns:p14="http://schemas.microsoft.com/office/powerpoint/2010/main" val="180999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3"/>
          <p:cNvSpPr>
            <a:spLocks noGrp="1"/>
          </p:cNvSpPr>
          <p:nvPr>
            <p:ph type="dt" sz="half" idx="16"/>
          </p:nvPr>
        </p:nvSpPr>
        <p:spPr/>
        <p:txBody>
          <a:bodyPr/>
          <a:lstStyle>
            <a:lvl1pPr>
              <a:defRPr/>
            </a:lvl1pPr>
          </a:lstStyle>
          <a:p>
            <a:fld id="{CD5E57A7-C278-4F56-B80E-B6CF79DC1ED5}" type="datetime1">
              <a:rPr lang="en-US" altLang="en-US"/>
              <a:pPr/>
              <a:t>5/10/2016</a:t>
            </a:fld>
            <a:endParaRPr lang="en-US" altLang="en-US"/>
          </a:p>
        </p:txBody>
      </p:sp>
      <p:sp>
        <p:nvSpPr>
          <p:cNvPr id="9" name="Footer Placeholder 4"/>
          <p:cNvSpPr>
            <a:spLocks noGrp="1"/>
          </p:cNvSpPr>
          <p:nvPr>
            <p:ph type="ftr" sz="quarter" idx="17"/>
          </p:nvPr>
        </p:nvSpPr>
        <p:spPr/>
        <p:txBody>
          <a:bodyPr/>
          <a:lstStyle>
            <a:lvl1pPr>
              <a:defRPr/>
            </a:lvl1pPr>
          </a:lstStyle>
          <a:p>
            <a:endParaRPr lang="en-US" altLang="en-US"/>
          </a:p>
        </p:txBody>
      </p:sp>
      <p:sp>
        <p:nvSpPr>
          <p:cNvPr id="10" name="Slide Number Placeholder 5"/>
          <p:cNvSpPr>
            <a:spLocks noGrp="1"/>
          </p:cNvSpPr>
          <p:nvPr>
            <p:ph type="sldNum" sz="quarter" idx="18"/>
          </p:nvPr>
        </p:nvSpPr>
        <p:spPr/>
        <p:txBody>
          <a:bodyPr/>
          <a:lstStyle>
            <a:lvl1pPr>
              <a:defRPr/>
            </a:lvl1pPr>
          </a:lstStyle>
          <a:p>
            <a:fld id="{313A9D7E-BD04-466D-B980-0AD12A22F98E}" type="slidenum">
              <a:rPr lang="en-US" altLang="en-US"/>
              <a:pPr/>
              <a:t>‹#›</a:t>
            </a:fld>
            <a:endParaRPr lang="en-US" altLang="en-US"/>
          </a:p>
        </p:txBody>
      </p:sp>
    </p:spTree>
    <p:extLst>
      <p:ext uri="{BB962C8B-B14F-4D97-AF65-F5344CB8AC3E}">
        <p14:creationId xmlns:p14="http://schemas.microsoft.com/office/powerpoint/2010/main" val="35550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65A473A5-49E3-4DF5-AE78-5B8BECD59327}" type="datetime1">
              <a:rPr lang="en-US" altLang="en-US"/>
              <a:pPr/>
              <a:t>5/10/2016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226750F4-9905-40A9-A133-98D87F50AB47}" type="slidenum">
              <a:rPr lang="en-US" altLang="en-US"/>
              <a:pPr/>
              <a:t>‹#›</a:t>
            </a:fld>
            <a:endParaRPr lang="en-US" altLang="en-US"/>
          </a:p>
        </p:txBody>
      </p:sp>
    </p:spTree>
    <p:extLst>
      <p:ext uri="{BB962C8B-B14F-4D97-AF65-F5344CB8AC3E}">
        <p14:creationId xmlns:p14="http://schemas.microsoft.com/office/powerpoint/2010/main" val="329564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64D830-5725-4F84-9F83-7D6AA172B189}" type="datetime1">
              <a:rPr lang="en-US" altLang="en-US"/>
              <a:pPr/>
              <a:t>5/10/2016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68E2B428-1DA2-451B-9C47-0378AB69AC3C}" type="slidenum">
              <a:rPr lang="en-US" altLang="en-US"/>
              <a:pPr/>
              <a:t>‹#›</a:t>
            </a:fld>
            <a:endParaRPr lang="en-US" altLang="en-US"/>
          </a:p>
        </p:txBody>
      </p:sp>
    </p:spTree>
    <p:extLst>
      <p:ext uri="{BB962C8B-B14F-4D97-AF65-F5344CB8AC3E}">
        <p14:creationId xmlns:p14="http://schemas.microsoft.com/office/powerpoint/2010/main" val="34555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fld id="{B45CAD05-406F-469C-B2E1-D73A419B8B0D}" type="datetime1">
              <a:rPr lang="en-US" altLang="en-US"/>
              <a:pPr/>
              <a:t>5/10/2016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8B5D24B-48F4-4BCC-A291-F6FC047F770A}" type="slidenum">
              <a:rPr lang="en-US" altLang="en-US"/>
              <a:pPr/>
              <a:t>‹#›</a:t>
            </a:fld>
            <a:endParaRPr lang="en-US" altLang="en-US"/>
          </a:p>
        </p:txBody>
      </p:sp>
    </p:spTree>
    <p:extLst>
      <p:ext uri="{BB962C8B-B14F-4D97-AF65-F5344CB8AC3E}">
        <p14:creationId xmlns:p14="http://schemas.microsoft.com/office/powerpoint/2010/main" val="293070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a:spLocks noChangeArrowheads="1"/>
            </p:cNvSpPr>
            <p:nvPr userDrawn="1"/>
          </p:nvSpPr>
          <p:spPr bwMode="auto">
            <a:xfrm>
              <a:off x="1522886" y="380938"/>
              <a:ext cx="3657600" cy="472434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fld id="{BFD51334-5E25-45B7-B3D2-EF358A95F5C7}" type="datetime1">
              <a:rPr lang="en-US" altLang="en-US"/>
              <a:pPr/>
              <a:t>5/10/2016</a:t>
            </a:fld>
            <a:endParaRPr lang="en-US" altLang="en-US"/>
          </a:p>
        </p:txBody>
      </p:sp>
      <p:sp>
        <p:nvSpPr>
          <p:cNvPr id="9" name="Footer Placeholder 5"/>
          <p:cNvSpPr>
            <a:spLocks noGrp="1"/>
          </p:cNvSpPr>
          <p:nvPr>
            <p:ph type="ftr" sz="quarter" idx="16"/>
          </p:nvPr>
        </p:nvSpPr>
        <p:spPr/>
        <p:txBody>
          <a:bodyPr/>
          <a:lstStyle>
            <a:lvl1pPr>
              <a:defRPr/>
            </a:lvl1pPr>
          </a:lstStyle>
          <a:p>
            <a:endParaRPr lang="en-US" altLang="en-US"/>
          </a:p>
        </p:txBody>
      </p:sp>
      <p:sp>
        <p:nvSpPr>
          <p:cNvPr id="10" name="Slide Number Placeholder 6"/>
          <p:cNvSpPr>
            <a:spLocks noGrp="1"/>
          </p:cNvSpPr>
          <p:nvPr>
            <p:ph type="sldNum" sz="quarter" idx="17"/>
          </p:nvPr>
        </p:nvSpPr>
        <p:spPr/>
        <p:txBody>
          <a:bodyPr/>
          <a:lstStyle>
            <a:lvl1pPr>
              <a:defRPr/>
            </a:lvl1pPr>
          </a:lstStyle>
          <a:p>
            <a:fld id="{6A3E7937-7A55-4D6F-B30E-30289B1E683F}" type="slidenum">
              <a:rPr lang="en-US" altLang="en-US"/>
              <a:pPr/>
              <a:t>‹#›</a:t>
            </a:fld>
            <a:endParaRPr lang="en-US" altLang="en-US"/>
          </a:p>
        </p:txBody>
      </p:sp>
    </p:spTree>
    <p:extLst>
      <p:ext uri="{BB962C8B-B14F-4D97-AF65-F5344CB8AC3E}">
        <p14:creationId xmlns:p14="http://schemas.microsoft.com/office/powerpoint/2010/main" val="358323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a:spLocks noChangeArrowheads="1"/>
            </p:cNvSpPr>
            <p:nvPr userDrawn="1"/>
          </p:nvSpPr>
          <p:spPr bwMode="auto">
            <a:xfrm>
              <a:off x="1522986" y="380761"/>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a:spLocks noChangeArrowheads="1"/>
            </p:cNvSpPr>
            <p:nvPr userDrawn="1"/>
          </p:nvSpPr>
          <p:spPr bwMode="auto">
            <a:xfrm>
              <a:off x="1523760" y="38101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2" name="Date Placeholder 4"/>
          <p:cNvSpPr>
            <a:spLocks noGrp="1"/>
          </p:cNvSpPr>
          <p:nvPr>
            <p:ph type="dt" sz="half" idx="17"/>
          </p:nvPr>
        </p:nvSpPr>
        <p:spPr/>
        <p:txBody>
          <a:bodyPr/>
          <a:lstStyle>
            <a:lvl1pPr>
              <a:defRPr/>
            </a:lvl1pPr>
          </a:lstStyle>
          <a:p>
            <a:fld id="{FD0B854D-7983-4DD1-8102-FC2A6A3AAC9F}" type="datetime1">
              <a:rPr lang="en-US" altLang="en-US"/>
              <a:pPr/>
              <a:t>5/10/2016</a:t>
            </a:fld>
            <a:endParaRPr lang="en-US" altLang="en-US"/>
          </a:p>
        </p:txBody>
      </p:sp>
      <p:sp>
        <p:nvSpPr>
          <p:cNvPr id="14" name="Footer Placeholder 5"/>
          <p:cNvSpPr>
            <a:spLocks noGrp="1"/>
          </p:cNvSpPr>
          <p:nvPr>
            <p:ph type="ftr" sz="quarter" idx="18"/>
          </p:nvPr>
        </p:nvSpPr>
        <p:spPr/>
        <p:txBody>
          <a:bodyPr/>
          <a:lstStyle>
            <a:lvl1pPr>
              <a:defRPr/>
            </a:lvl1pPr>
          </a:lstStyle>
          <a:p>
            <a:endParaRPr lang="en-US" altLang="en-US"/>
          </a:p>
        </p:txBody>
      </p:sp>
      <p:sp>
        <p:nvSpPr>
          <p:cNvPr id="15" name="Slide Number Placeholder 6"/>
          <p:cNvSpPr>
            <a:spLocks noGrp="1"/>
          </p:cNvSpPr>
          <p:nvPr>
            <p:ph type="sldNum" sz="quarter" idx="19"/>
          </p:nvPr>
        </p:nvSpPr>
        <p:spPr/>
        <p:txBody>
          <a:bodyPr/>
          <a:lstStyle>
            <a:lvl1pPr>
              <a:defRPr/>
            </a:lvl1pPr>
          </a:lstStyle>
          <a:p>
            <a:fld id="{0E9DD08B-9A0E-4757-B74E-E9609C585E63}" type="slidenum">
              <a:rPr lang="en-US" altLang="en-US"/>
              <a:pPr/>
              <a:t>‹#›</a:t>
            </a:fld>
            <a:endParaRPr lang="en-US" altLang="en-US"/>
          </a:p>
        </p:txBody>
      </p:sp>
    </p:spTree>
    <p:extLst>
      <p:ext uri="{BB962C8B-B14F-4D97-AF65-F5344CB8AC3E}">
        <p14:creationId xmlns:p14="http://schemas.microsoft.com/office/powerpoint/2010/main" val="342496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a:spLocks noChangeArrowheads="1"/>
            </p:cNvSpPr>
            <p:nvPr userDrawn="1"/>
          </p:nvSpPr>
          <p:spPr bwMode="auto">
            <a:xfrm>
              <a:off x="1523766" y="381015"/>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fld id="{37009F48-715A-40EB-8F4D-8F26CEF7F453}" type="datetime1">
              <a:rPr lang="en-US" altLang="en-US"/>
              <a:pPr/>
              <a:t>5/10/2016</a:t>
            </a:fld>
            <a:endParaRPr lang="en-US" altLang="en-US"/>
          </a:p>
        </p:txBody>
      </p:sp>
      <p:sp>
        <p:nvSpPr>
          <p:cNvPr id="9" name="Footer Placeholder 5"/>
          <p:cNvSpPr>
            <a:spLocks noGrp="1"/>
          </p:cNvSpPr>
          <p:nvPr>
            <p:ph type="ftr" sz="quarter" idx="17"/>
          </p:nvPr>
        </p:nvSpPr>
        <p:spPr/>
        <p:txBody>
          <a:bodyPr/>
          <a:lstStyle>
            <a:lvl1pPr>
              <a:defRPr/>
            </a:lvl1pPr>
          </a:lstStyle>
          <a:p>
            <a:endParaRPr lang="en-US" altLang="en-US"/>
          </a:p>
        </p:txBody>
      </p:sp>
      <p:sp>
        <p:nvSpPr>
          <p:cNvPr id="10" name="Slide Number Placeholder 6"/>
          <p:cNvSpPr>
            <a:spLocks noGrp="1"/>
          </p:cNvSpPr>
          <p:nvPr>
            <p:ph type="sldNum" sz="quarter" idx="18"/>
          </p:nvPr>
        </p:nvSpPr>
        <p:spPr/>
        <p:txBody>
          <a:bodyPr/>
          <a:lstStyle>
            <a:lvl1pPr>
              <a:defRPr/>
            </a:lvl1pPr>
          </a:lstStyle>
          <a:p>
            <a:fld id="{90177372-A202-4552-ADBD-11EEFF8E28EB}" type="slidenum">
              <a:rPr lang="en-US" altLang="en-US"/>
              <a:pPr/>
              <a:t>‹#›</a:t>
            </a:fld>
            <a:endParaRPr lang="en-US" altLang="en-US"/>
          </a:p>
        </p:txBody>
      </p:sp>
    </p:spTree>
    <p:extLst>
      <p:ext uri="{BB962C8B-B14F-4D97-AF65-F5344CB8AC3E}">
        <p14:creationId xmlns:p14="http://schemas.microsoft.com/office/powerpoint/2010/main" val="2610685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a:spLocks noChangeArrowheads="1"/>
            </p:cNvSpPr>
            <p:nvPr userDrawn="1"/>
          </p:nvSpPr>
          <p:spPr bwMode="auto">
            <a:xfrm>
              <a:off x="1522807" y="380904"/>
              <a:ext cx="3657600" cy="4723767"/>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a:spLocks noChangeArrowheads="1"/>
            </p:cNvSpPr>
            <p:nvPr userDrawn="1"/>
          </p:nvSpPr>
          <p:spPr bwMode="auto">
            <a:xfrm>
              <a:off x="1523620" y="381036"/>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2" name="Date Placeholder 4"/>
          <p:cNvSpPr>
            <a:spLocks noGrp="1"/>
          </p:cNvSpPr>
          <p:nvPr>
            <p:ph type="dt" sz="half" idx="18"/>
          </p:nvPr>
        </p:nvSpPr>
        <p:spPr/>
        <p:txBody>
          <a:bodyPr/>
          <a:lstStyle>
            <a:lvl1pPr>
              <a:defRPr/>
            </a:lvl1pPr>
          </a:lstStyle>
          <a:p>
            <a:fld id="{2F0A3CC0-2076-4E02-9B34-C9742BC794C8}" type="datetime1">
              <a:rPr lang="en-US" altLang="en-US"/>
              <a:pPr/>
              <a:t>5/10/2016</a:t>
            </a:fld>
            <a:endParaRPr lang="en-US" altLang="en-US"/>
          </a:p>
        </p:txBody>
      </p:sp>
      <p:sp>
        <p:nvSpPr>
          <p:cNvPr id="14" name="Footer Placeholder 5"/>
          <p:cNvSpPr>
            <a:spLocks noGrp="1"/>
          </p:cNvSpPr>
          <p:nvPr>
            <p:ph type="ftr" sz="quarter" idx="19"/>
          </p:nvPr>
        </p:nvSpPr>
        <p:spPr/>
        <p:txBody>
          <a:bodyPr/>
          <a:lstStyle>
            <a:lvl1pPr>
              <a:defRPr/>
            </a:lvl1pPr>
          </a:lstStyle>
          <a:p>
            <a:endParaRPr lang="en-US" altLang="en-US"/>
          </a:p>
        </p:txBody>
      </p:sp>
      <p:sp>
        <p:nvSpPr>
          <p:cNvPr id="15" name="Slide Number Placeholder 6"/>
          <p:cNvSpPr>
            <a:spLocks noGrp="1"/>
          </p:cNvSpPr>
          <p:nvPr>
            <p:ph type="sldNum" sz="quarter" idx="20"/>
          </p:nvPr>
        </p:nvSpPr>
        <p:spPr/>
        <p:txBody>
          <a:bodyPr/>
          <a:lstStyle>
            <a:lvl1pPr>
              <a:defRPr/>
            </a:lvl1pPr>
          </a:lstStyle>
          <a:p>
            <a:fld id="{50259736-73DE-4B7A-9F20-F07FD062EFE0}" type="slidenum">
              <a:rPr lang="en-US" altLang="en-US"/>
              <a:pPr/>
              <a:t>‹#›</a:t>
            </a:fld>
            <a:endParaRPr lang="en-US" altLang="en-US"/>
          </a:p>
        </p:txBody>
      </p:sp>
    </p:spTree>
    <p:extLst>
      <p:ext uri="{BB962C8B-B14F-4D97-AF65-F5344CB8AC3E}">
        <p14:creationId xmlns:p14="http://schemas.microsoft.com/office/powerpoint/2010/main" val="4279816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fld id="{C0016DBD-2F75-41B8-8354-FD1F9E6A0D5B}" type="datetime1">
              <a:rPr lang="en-US" altLang="en-US"/>
              <a:pPr/>
              <a:t>5/10/2016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F8B32E-A1D3-402F-A52E-AAD394CFAD12}" type="slidenum">
              <a:rPr lang="en-US" altLang="en-US"/>
              <a:pPr/>
              <a:t>‹#›</a:t>
            </a:fld>
            <a:endParaRPr lang="en-US" altLang="en-US"/>
          </a:p>
        </p:txBody>
      </p:sp>
    </p:spTree>
    <p:extLst>
      <p:ext uri="{BB962C8B-B14F-4D97-AF65-F5344CB8AC3E}">
        <p14:creationId xmlns:p14="http://schemas.microsoft.com/office/powerpoint/2010/main" val="91981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fld id="{D97112A4-45AC-4253-9AA9-297992D899FA}" type="datetime1">
              <a:rPr lang="en-US" altLang="en-US"/>
              <a:pPr/>
              <a:t>5/10/2016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4F6CE6-AAFD-4496-84C5-681F01403F2B}" type="slidenum">
              <a:rPr lang="en-US" altLang="en-US"/>
              <a:pPr/>
              <a:t>‹#›</a:t>
            </a:fld>
            <a:endParaRPr lang="en-US" altLang="en-US"/>
          </a:p>
        </p:txBody>
      </p:sp>
    </p:spTree>
    <p:extLst>
      <p:ext uri="{BB962C8B-B14F-4D97-AF65-F5344CB8AC3E}">
        <p14:creationId xmlns:p14="http://schemas.microsoft.com/office/powerpoint/2010/main" val="2853542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fld id="{09C2107C-0E07-42EA-9C14-62130F885F72}" type="datetime1">
              <a:rPr lang="en-US" altLang="en-US"/>
              <a:pPr/>
              <a:t>5/10/2016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2CF3BE-15A9-430F-A237-D82C740F7988}" type="slidenum">
              <a:rPr lang="en-US" altLang="en-US"/>
              <a:pPr/>
              <a:t>‹#›</a:t>
            </a:fld>
            <a:endParaRPr lang="en-US" altLang="en-US"/>
          </a:p>
        </p:txBody>
      </p:sp>
    </p:spTree>
    <p:extLst>
      <p:ext uri="{BB962C8B-B14F-4D97-AF65-F5344CB8AC3E}">
        <p14:creationId xmlns:p14="http://schemas.microsoft.com/office/powerpoint/2010/main" val="216044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CA"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a:lvl1pPr>
          </a:lstStyle>
          <a:p>
            <a:fld id="{7D1E5135-D3ED-47C5-9D2E-CCE2CC7BCC4B}" type="datetime1">
              <a:rPr lang="en-US" altLang="en-US"/>
              <a:pPr/>
              <a:t>5/10/2016</a:t>
            </a:fld>
            <a:endParaRPr lang="en-US" alt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endParaRPr lang="en-US" alt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latin typeface="Rockwell" panose="02060603020205020403" pitchFamily="18" charset="0"/>
              </a:defRPr>
            </a:lvl1pPr>
          </a:lstStyle>
          <a:p>
            <a:fld id="{8BC11234-DBBA-45D9-92A1-9A8236AFA090}" type="slidenum">
              <a:rPr lang="en-US" altLang="en-US"/>
              <a:pPr/>
              <a:t>‹#›</a:t>
            </a:fld>
            <a:endParaRPr lang="en-US" altLang="en-US"/>
          </a:p>
        </p:txBody>
      </p:sp>
    </p:spTree>
    <p:extLst>
      <p:ext uri="{BB962C8B-B14F-4D97-AF65-F5344CB8AC3E}">
        <p14:creationId xmlns:p14="http://schemas.microsoft.com/office/powerpoint/2010/main" val="13882996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fld id="{326A75EE-F151-49E5-842C-4BC7BA0ABBA0}" type="datetime1">
              <a:rPr lang="en-US" altLang="en-US"/>
              <a:pPr/>
              <a:t>5/10/2016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7770B5-A146-4701-9002-975D5DA14C3F}" type="slidenum">
              <a:rPr lang="en-US" altLang="en-US"/>
              <a:pPr/>
              <a:t>‹#›</a:t>
            </a:fld>
            <a:endParaRPr lang="en-US" altLang="en-US"/>
          </a:p>
        </p:txBody>
      </p:sp>
    </p:spTree>
    <p:extLst>
      <p:ext uri="{BB962C8B-B14F-4D97-AF65-F5344CB8AC3E}">
        <p14:creationId xmlns:p14="http://schemas.microsoft.com/office/powerpoint/2010/main" val="27552206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5" name="Date Placeholder 3"/>
          <p:cNvSpPr>
            <a:spLocks noGrp="1"/>
          </p:cNvSpPr>
          <p:nvPr>
            <p:ph type="dt" sz="half" idx="14"/>
          </p:nvPr>
        </p:nvSpPr>
        <p:spPr/>
        <p:txBody>
          <a:bodyPr/>
          <a:lstStyle>
            <a:lvl1pPr>
              <a:defRPr/>
            </a:lvl1pPr>
          </a:lstStyle>
          <a:p>
            <a:fld id="{F7AF518E-7D49-4F82-8FF7-502D2D8D83E9}" type="datetime1">
              <a:rPr lang="en-US" altLang="en-US"/>
              <a:pPr/>
              <a:t>5/10/2016</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8" name="Slide Number Placeholder 5"/>
          <p:cNvSpPr>
            <a:spLocks noGrp="1"/>
          </p:cNvSpPr>
          <p:nvPr>
            <p:ph type="sldNum" sz="quarter" idx="16"/>
          </p:nvPr>
        </p:nvSpPr>
        <p:spPr/>
        <p:txBody>
          <a:bodyPr/>
          <a:lstStyle>
            <a:lvl1pPr>
              <a:defRPr/>
            </a:lvl1pPr>
          </a:lstStyle>
          <a:p>
            <a:fld id="{331F3138-D899-4A75-B083-2E8666BBA89D}" type="slidenum">
              <a:rPr lang="en-US" altLang="en-US"/>
              <a:pPr/>
              <a:t>‹#›</a:t>
            </a:fld>
            <a:endParaRPr lang="en-US" altLang="en-US"/>
          </a:p>
        </p:txBody>
      </p:sp>
    </p:spTree>
    <p:extLst>
      <p:ext uri="{BB962C8B-B14F-4D97-AF65-F5344CB8AC3E}">
        <p14:creationId xmlns:p14="http://schemas.microsoft.com/office/powerpoint/2010/main" val="6262809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a:spLocks noChangeArrowheads="1"/>
            </p:cNvSpPr>
            <p:nvPr userDrawn="1"/>
          </p:nvSpPr>
          <p:spPr bwMode="auto">
            <a:xfrm>
              <a:off x="1523326" y="380823"/>
              <a:ext cx="3657600" cy="4723475"/>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oudy Old Style" panose="02020502050305020303" pitchFamily="18" charset="0"/>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CA"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Date Placeholder 4"/>
          <p:cNvSpPr>
            <a:spLocks noGrp="1"/>
          </p:cNvSpPr>
          <p:nvPr>
            <p:ph type="dt" sz="half" idx="16"/>
          </p:nvPr>
        </p:nvSpPr>
        <p:spPr/>
        <p:txBody>
          <a:bodyPr/>
          <a:lstStyle>
            <a:lvl1pPr>
              <a:defRPr/>
            </a:lvl1pPr>
          </a:lstStyle>
          <a:p>
            <a:fld id="{E97F94D3-953C-4C54-9F8F-F9F95B3001EC}" type="datetime1">
              <a:rPr lang="en-US" altLang="en-US"/>
              <a:pPr/>
              <a:t>5/10/2016</a:t>
            </a:fld>
            <a:endParaRPr lang="en-US" altLang="en-US"/>
          </a:p>
        </p:txBody>
      </p:sp>
      <p:sp>
        <p:nvSpPr>
          <p:cNvPr id="9" name="Footer Placeholder 5"/>
          <p:cNvSpPr>
            <a:spLocks noGrp="1"/>
          </p:cNvSpPr>
          <p:nvPr>
            <p:ph type="ftr" sz="quarter" idx="17"/>
          </p:nvPr>
        </p:nvSpPr>
        <p:spPr/>
        <p:txBody>
          <a:bodyPr/>
          <a:lstStyle>
            <a:lvl1pPr>
              <a:defRPr/>
            </a:lvl1pPr>
          </a:lstStyle>
          <a:p>
            <a:endParaRPr lang="en-US" altLang="en-US"/>
          </a:p>
        </p:txBody>
      </p:sp>
      <p:sp>
        <p:nvSpPr>
          <p:cNvPr id="10" name="Slide Number Placeholder 6"/>
          <p:cNvSpPr>
            <a:spLocks noGrp="1"/>
          </p:cNvSpPr>
          <p:nvPr>
            <p:ph type="sldNum" sz="quarter" idx="18"/>
          </p:nvPr>
        </p:nvSpPr>
        <p:spPr/>
        <p:txBody>
          <a:bodyPr/>
          <a:lstStyle>
            <a:lvl1pPr>
              <a:defRPr/>
            </a:lvl1pPr>
          </a:lstStyle>
          <a:p>
            <a:fld id="{FA8569EE-5C33-4CE1-9B1F-B9E90A1DC215}" type="slidenum">
              <a:rPr lang="en-US" altLang="en-US"/>
              <a:pPr/>
              <a:t>‹#›</a:t>
            </a:fld>
            <a:endParaRPr lang="en-US" altLang="en-US"/>
          </a:p>
        </p:txBody>
      </p:sp>
    </p:spTree>
    <p:extLst>
      <p:ext uri="{BB962C8B-B14F-4D97-AF65-F5344CB8AC3E}">
        <p14:creationId xmlns:p14="http://schemas.microsoft.com/office/powerpoint/2010/main" val="25656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fld id="{B86C9288-40F4-4B16-9687-FB5EE3B94AF5}" type="datetime1">
              <a:rPr lang="en-US" altLang="en-US"/>
              <a:pPr/>
              <a:t>5/10/2016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C65A5075-D052-458E-8D7D-A4BA83BD9401}" type="slidenum">
              <a:rPr lang="en-US" altLang="en-US"/>
              <a:pPr/>
              <a:t>‹#›</a:t>
            </a:fld>
            <a:endParaRPr lang="en-US" altLang="en-US"/>
          </a:p>
        </p:txBody>
      </p:sp>
    </p:spTree>
    <p:extLst>
      <p:ext uri="{BB962C8B-B14F-4D97-AF65-F5344CB8AC3E}">
        <p14:creationId xmlns:p14="http://schemas.microsoft.com/office/powerpoint/2010/main" val="376484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Date Placeholder 6"/>
          <p:cNvSpPr>
            <a:spLocks noGrp="1"/>
          </p:cNvSpPr>
          <p:nvPr>
            <p:ph type="dt" sz="half" idx="10"/>
          </p:nvPr>
        </p:nvSpPr>
        <p:spPr/>
        <p:txBody>
          <a:bodyPr/>
          <a:lstStyle>
            <a:lvl1pPr>
              <a:defRPr/>
            </a:lvl1pPr>
          </a:lstStyle>
          <a:p>
            <a:fld id="{58906644-0B7C-48B2-8AEC-B16F49C78EF9}" type="datetime1">
              <a:rPr lang="en-US" altLang="en-US"/>
              <a:pPr/>
              <a:t>5/10/2016</a:t>
            </a:fld>
            <a:endParaRPr lang="en-US" altLang="en-US"/>
          </a:p>
        </p:txBody>
      </p:sp>
      <p:sp>
        <p:nvSpPr>
          <p:cNvPr id="12" name="Footer Placeholder 7"/>
          <p:cNvSpPr>
            <a:spLocks noGrp="1"/>
          </p:cNvSpPr>
          <p:nvPr>
            <p:ph type="ftr" sz="quarter" idx="11"/>
          </p:nvPr>
        </p:nvSpPr>
        <p:spPr/>
        <p:txBody>
          <a:bodyPr/>
          <a:lstStyle>
            <a:lvl1pPr>
              <a:defRPr/>
            </a:lvl1pPr>
          </a:lstStyle>
          <a:p>
            <a:endParaRPr lang="en-US" altLang="en-US"/>
          </a:p>
        </p:txBody>
      </p:sp>
      <p:sp>
        <p:nvSpPr>
          <p:cNvPr id="13" name="Slide Number Placeholder 8"/>
          <p:cNvSpPr>
            <a:spLocks noGrp="1"/>
          </p:cNvSpPr>
          <p:nvPr>
            <p:ph type="sldNum" sz="quarter" idx="12"/>
          </p:nvPr>
        </p:nvSpPr>
        <p:spPr/>
        <p:txBody>
          <a:bodyPr/>
          <a:lstStyle>
            <a:lvl1pPr>
              <a:defRPr/>
            </a:lvl1pPr>
          </a:lstStyle>
          <a:p>
            <a:fld id="{C37AE891-1344-42DC-8697-C22225073EFB}" type="slidenum">
              <a:rPr lang="en-US" altLang="en-US"/>
              <a:pPr/>
              <a:t>‹#›</a:t>
            </a:fld>
            <a:endParaRPr lang="en-US" altLang="en-US"/>
          </a:p>
        </p:txBody>
      </p:sp>
    </p:spTree>
    <p:extLst>
      <p:ext uri="{BB962C8B-B14F-4D97-AF65-F5344CB8AC3E}">
        <p14:creationId xmlns:p14="http://schemas.microsoft.com/office/powerpoint/2010/main" val="61441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4"/>
          </p:nvPr>
        </p:nvSpPr>
        <p:spPr/>
        <p:txBody>
          <a:bodyPr/>
          <a:lstStyle>
            <a:lvl1pPr>
              <a:defRPr/>
            </a:lvl1pPr>
          </a:lstStyle>
          <a:p>
            <a:fld id="{63E8B5EE-189D-436F-9810-ECD1BE0B9DC9}" type="datetime1">
              <a:rPr lang="en-US" altLang="en-US"/>
              <a:pPr/>
              <a:t>5/10/2016</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Slide Number Placeholder 5"/>
          <p:cNvSpPr>
            <a:spLocks noGrp="1"/>
          </p:cNvSpPr>
          <p:nvPr>
            <p:ph type="sldNum" sz="quarter" idx="16"/>
          </p:nvPr>
        </p:nvSpPr>
        <p:spPr/>
        <p:txBody>
          <a:bodyPr/>
          <a:lstStyle>
            <a:lvl1pPr>
              <a:defRPr/>
            </a:lvl1pPr>
          </a:lstStyle>
          <a:p>
            <a:fld id="{E5665293-64E5-4C63-9A11-E6A56651BEB9}" type="slidenum">
              <a:rPr lang="en-US" altLang="en-US"/>
              <a:pPr/>
              <a:t>‹#›</a:t>
            </a:fld>
            <a:endParaRPr lang="en-US" altLang="en-US"/>
          </a:p>
        </p:txBody>
      </p:sp>
    </p:spTree>
    <p:extLst>
      <p:ext uri="{BB962C8B-B14F-4D97-AF65-F5344CB8AC3E}">
        <p14:creationId xmlns:p14="http://schemas.microsoft.com/office/powerpoint/2010/main" val="222691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7662863" y="6315075"/>
            <a:ext cx="1295400" cy="26511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panose="02060603020205020403" pitchFamily="18" charset="0"/>
              </a:defRPr>
            </a:lvl1pPr>
          </a:lstStyle>
          <a:p>
            <a:fld id="{B4EFD25B-B561-4A56-A68C-DD2E95AC0E54}" type="datetime1">
              <a:rPr lang="en-US" altLang="en-US"/>
              <a:pPr/>
              <a:t>5/10/2016</a:t>
            </a:fld>
            <a:endParaRPr lang="en-US" alt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panose="02060603020205020403" pitchFamily="18" charset="0"/>
              </a:defRPr>
            </a:lvl1pPr>
          </a:lstStyle>
          <a:p>
            <a:endParaRPr lang="en-US" alt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a:latin typeface="Impact" panose="020B0806030902050204" pitchFamily="34" charset="0"/>
              </a:defRPr>
            </a:lvl1pPr>
          </a:lstStyle>
          <a:p>
            <a:fld id="{F2C01D79-9A30-4F5F-980F-427CCE641E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25" r:id="rId2"/>
    <p:sldLayoutId id="2147483734" r:id="rId3"/>
    <p:sldLayoutId id="2147483735" r:id="rId4"/>
    <p:sldLayoutId id="2147483736" r:id="rId5"/>
    <p:sldLayoutId id="2147483737" r:id="rId6"/>
    <p:sldLayoutId id="2147483726" r:id="rId7"/>
    <p:sldLayoutId id="2147483738" r:id="rId8"/>
    <p:sldLayoutId id="2147483727" r:id="rId9"/>
    <p:sldLayoutId id="2147483728" r:id="rId10"/>
    <p:sldLayoutId id="2147483729" r:id="rId11"/>
    <p:sldLayoutId id="2147483730" r:id="rId12"/>
    <p:sldLayoutId id="2147483731" r:id="rId13"/>
    <p:sldLayoutId id="2147483732" r:id="rId14"/>
    <p:sldLayoutId id="2147483739" r:id="rId15"/>
    <p:sldLayoutId id="2147483740" r:id="rId16"/>
    <p:sldLayoutId id="2147483741" r:id="rId17"/>
    <p:sldLayoutId id="2147483742" r:id="rId18"/>
    <p:sldLayoutId id="2147483743" r:id="rId19"/>
    <p:sldLayoutId id="2147483744" r:id="rId20"/>
  </p:sldLayoutIdLst>
  <p:txStyles>
    <p:titleStyle>
      <a:lvl1pPr algn="ctr" rtl="0" eaLnBrk="0" fontAlgn="base" hangingPunct="0">
        <a:spcBef>
          <a:spcPct val="0"/>
        </a:spcBef>
        <a:spcAft>
          <a:spcPct val="0"/>
        </a:spcAft>
        <a:defRPr sz="46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5pPr>
      <a:lvl6pPr marL="457200" algn="ctr" rtl="0" fontAlgn="base">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6pPr>
      <a:lvl7pPr marL="914400" algn="ctr" rtl="0" fontAlgn="base">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600">
          <a:solidFill>
            <a:schemeClr val="tx1"/>
          </a:solidFill>
          <a:latin typeface="Goudy Old Style" pitchFamily="-108" charset="0"/>
          <a:ea typeface="ＭＳ Ｐゴシック" pitchFamily="-108" charset="-128"/>
          <a:cs typeface="ＭＳ Ｐゴシック" pitchFamily="-108" charset="-128"/>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ＭＳ Ｐゴシック" pitchFamily="-108" charset="-128"/>
          <a:cs typeface="ＭＳ Ｐゴシック" pitchFamily="-108" charset="-128"/>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ＭＳ Ｐゴシック" pitchFamily="-108" charset="-128"/>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ＭＳ Ｐゴシック" pitchFamily="-108" charset="-128"/>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ＭＳ Ｐゴシック" pitchFamily="-108" charset="-128"/>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209800" y="3124200"/>
            <a:ext cx="6477000" cy="1914525"/>
          </a:xfrm>
        </p:spPr>
        <p:txBody>
          <a:bodyPr/>
          <a:lstStyle/>
          <a:p>
            <a:r>
              <a:rPr lang="en-US" altLang="en-US" smtClean="0">
                <a:ea typeface="ＭＳ Ｐゴシック" panose="020B0600070205080204" pitchFamily="34" charset="-128"/>
              </a:rPr>
              <a:t>Shakespeare’s </a:t>
            </a:r>
            <a:r>
              <a:rPr lang="en-US" altLang="en-US" i="1" smtClean="0">
                <a:ea typeface="ＭＳ Ｐゴシック" panose="020B0600070205080204" pitchFamily="34" charset="-128"/>
              </a:rPr>
              <a:t>Hamlet</a:t>
            </a:r>
            <a:endParaRPr lang="en-US" altLang="en-US" smtClean="0">
              <a:ea typeface="ＭＳ Ｐゴシック" panose="020B0600070205080204" pitchFamily="34" charset="-128"/>
            </a:endParaRPr>
          </a:p>
        </p:txBody>
      </p:sp>
      <p:sp>
        <p:nvSpPr>
          <p:cNvPr id="22531" name="Subtitle 2"/>
          <p:cNvSpPr>
            <a:spLocks noGrp="1"/>
          </p:cNvSpPr>
          <p:nvPr>
            <p:ph type="subTitle" idx="1"/>
          </p:nvPr>
        </p:nvSpPr>
        <p:spPr>
          <a:xfrm>
            <a:off x="2209800" y="5056188"/>
            <a:ext cx="6477000" cy="1174750"/>
          </a:xfrm>
        </p:spPr>
        <p:txBody>
          <a:bodyPr/>
          <a:lstStyle/>
          <a:p>
            <a:pPr>
              <a:spcBef>
                <a:spcPct val="0"/>
              </a:spcBef>
            </a:pPr>
            <a:r>
              <a:rPr lang="en-US" altLang="en-US" smtClean="0">
                <a:ea typeface="ＭＳ Ｐゴシック" panose="020B0600070205080204" pitchFamily="34" charset="-128"/>
              </a:rPr>
              <a:t>An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228600"/>
            <a:ext cx="8534400" cy="868363"/>
          </a:xfrm>
        </p:spPr>
        <p:txBody>
          <a:bodyPr/>
          <a:lstStyle/>
          <a:p>
            <a:pPr eaLnBrk="1" hangingPunct="1"/>
            <a:r>
              <a:rPr lang="en-US" altLang="en-US" sz="4000" smtClean="0">
                <a:ea typeface="ＭＳ Ｐゴシック" panose="020B0600070205080204" pitchFamily="34" charset="-128"/>
              </a:rPr>
              <a:t>Dramatic Devices in </a:t>
            </a:r>
            <a:r>
              <a:rPr lang="en-US" altLang="en-US" sz="4000" i="1" smtClean="0">
                <a:ea typeface="ＭＳ Ｐゴシック" panose="020B0600070205080204" pitchFamily="34" charset="-128"/>
              </a:rPr>
              <a:t>Hamlet</a:t>
            </a:r>
            <a:endParaRPr lang="en-US" altLang="en-US" sz="4000" smtClean="0">
              <a:ea typeface="ＭＳ Ｐゴシック" panose="020B0600070205080204" pitchFamily="34" charset="-128"/>
            </a:endParaRPr>
          </a:p>
        </p:txBody>
      </p:sp>
      <p:sp>
        <p:nvSpPr>
          <p:cNvPr id="31747" name="TextBox 3"/>
          <p:cNvSpPr txBox="1">
            <a:spLocks noChangeArrowheads="1"/>
          </p:cNvSpPr>
          <p:nvPr/>
        </p:nvSpPr>
        <p:spPr bwMode="auto">
          <a:xfrm>
            <a:off x="0" y="12954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815975" indent="-358775" eaLnBrk="0" hangingPunct="0">
              <a:defRPr sz="2400">
                <a:solidFill>
                  <a:schemeClr val="tx1"/>
                </a:solidFill>
                <a:latin typeface="Arial" panose="020B0604020202020204" pitchFamily="34" charset="0"/>
                <a:ea typeface="ＭＳ Ｐゴシック" panose="020B0600070205080204" pitchFamily="34" charset="-128"/>
              </a:defRPr>
            </a:lvl2pPr>
            <a:lvl3pPr marL="1273175" indent="-358775" eaLnBrk="0" hangingPunct="0">
              <a:defRPr sz="2400">
                <a:solidFill>
                  <a:schemeClr val="tx1"/>
                </a:solidFill>
                <a:latin typeface="Arial" panose="020B0604020202020204" pitchFamily="34" charset="0"/>
                <a:ea typeface="ＭＳ Ｐゴシック" panose="020B0600070205080204" pitchFamily="34" charset="-128"/>
              </a:defRPr>
            </a:lvl3pPr>
            <a:lvl4pPr marL="1730375" indent="-358775"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Goudy Old Style" panose="02020502050305020303" pitchFamily="18" charset="0"/>
            </a:endParaRPr>
          </a:p>
          <a:p>
            <a:pPr lvl="1" eaLnBrk="1" hangingPunct="1">
              <a:buFont typeface="Wingdings" panose="05000000000000000000" pitchFamily="2" charset="2"/>
              <a:buChar char=""/>
            </a:pPr>
            <a:r>
              <a:rPr lang="en-US" altLang="en-US" b="1">
                <a:latin typeface="Goudy Old Style" panose="02020502050305020303" pitchFamily="18" charset="0"/>
              </a:rPr>
              <a:t>Crisis</a:t>
            </a:r>
            <a:r>
              <a:rPr lang="en-US" altLang="en-US">
                <a:latin typeface="Goudy Old Style" panose="02020502050305020303" pitchFamily="18" charset="0"/>
              </a:rPr>
              <a:t>: The moment or event in the plot where the </a:t>
            </a:r>
            <a:r>
              <a:rPr lang="en-US" altLang="en-US" b="1">
                <a:latin typeface="Goudy Old Style" panose="02020502050305020303" pitchFamily="18" charset="0"/>
              </a:rPr>
              <a:t>conflict </a:t>
            </a:r>
            <a:r>
              <a:rPr lang="en-US" altLang="en-US">
                <a:latin typeface="Goudy Old Style" panose="02020502050305020303" pitchFamily="18" charset="0"/>
              </a:rPr>
              <a:t>is the most directly addressed;  the main character </a:t>
            </a:r>
            <a:r>
              <a:rPr lang="en-US" altLang="en-US" b="1">
                <a:latin typeface="Goudy Old Style" panose="02020502050305020303" pitchFamily="18" charset="0"/>
              </a:rPr>
              <a:t>wins </a:t>
            </a:r>
            <a:r>
              <a:rPr lang="en-US" altLang="en-US">
                <a:latin typeface="Goudy Old Style" panose="02020502050305020303" pitchFamily="18" charset="0"/>
              </a:rPr>
              <a:t>or </a:t>
            </a:r>
            <a:r>
              <a:rPr lang="en-US" altLang="en-US" b="1">
                <a:latin typeface="Goudy Old Style" panose="02020502050305020303" pitchFamily="18" charset="0"/>
              </a:rPr>
              <a:t>loses</a:t>
            </a:r>
            <a:r>
              <a:rPr lang="en-US" altLang="en-US">
                <a:latin typeface="Goudy Old Style" panose="02020502050305020303" pitchFamily="18" charset="0"/>
              </a:rPr>
              <a:t>; the </a:t>
            </a:r>
            <a:r>
              <a:rPr lang="en-US" altLang="en-US" b="1">
                <a:latin typeface="Goudy Old Style" panose="02020502050305020303" pitchFamily="18" charset="0"/>
              </a:rPr>
              <a:t>secret </a:t>
            </a:r>
            <a:r>
              <a:rPr lang="en-US" altLang="en-US">
                <a:latin typeface="Goudy Old Style" panose="02020502050305020303" pitchFamily="18" charset="0"/>
              </a:rPr>
              <a:t>is revealed; the </a:t>
            </a:r>
            <a:r>
              <a:rPr lang="en-US" altLang="en-US" b="1">
                <a:latin typeface="Goudy Old Style" panose="02020502050305020303" pitchFamily="18" charset="0"/>
              </a:rPr>
              <a:t>ending </a:t>
            </a:r>
            <a:r>
              <a:rPr lang="en-US" altLang="en-US">
                <a:latin typeface="Goudy Old Style" panose="02020502050305020303" pitchFamily="18" charset="0"/>
              </a:rPr>
              <a:t>of the story becomes inevitable</a:t>
            </a:r>
          </a:p>
          <a:p>
            <a:pPr lvl="3" eaLnBrk="1" hangingPunct="1">
              <a:buFont typeface="Wingdings" panose="05000000000000000000" pitchFamily="2" charset="2"/>
              <a:buChar char=""/>
            </a:pPr>
            <a:r>
              <a:rPr lang="en-US" altLang="en-US">
                <a:latin typeface="Goudy Old Style" panose="02020502050305020303" pitchFamily="18" charset="0"/>
              </a:rPr>
              <a:t>Usually found in Act III</a:t>
            </a:r>
          </a:p>
          <a:p>
            <a:pPr lvl="1" eaLnBrk="1" hangingPunct="1">
              <a:buFont typeface="Wingdings" panose="05000000000000000000" pitchFamily="2" charset="2"/>
              <a:buChar char=""/>
            </a:pPr>
            <a:endParaRPr lang="en-US" altLang="en-US">
              <a:latin typeface="Goudy Old Style" panose="02020502050305020303" pitchFamily="18" charset="0"/>
            </a:endParaRPr>
          </a:p>
          <a:p>
            <a:pPr lvl="1" eaLnBrk="1" hangingPunct="1">
              <a:buFont typeface="Wingdings" panose="05000000000000000000" pitchFamily="2" charset="2"/>
              <a:buChar char=""/>
            </a:pPr>
            <a:r>
              <a:rPr lang="en-US" altLang="en-US" b="1">
                <a:latin typeface="Goudy Old Style" panose="02020502050305020303" pitchFamily="18" charset="0"/>
              </a:rPr>
              <a:t>Climax (Catastrophe)</a:t>
            </a:r>
            <a:r>
              <a:rPr lang="en-US" altLang="en-US">
                <a:latin typeface="Goudy Old Style" panose="02020502050305020303" pitchFamily="18" charset="0"/>
              </a:rPr>
              <a:t>:  High point of </a:t>
            </a:r>
            <a:r>
              <a:rPr lang="en-US" altLang="en-US" b="1">
                <a:latin typeface="Goudy Old Style" panose="02020502050305020303" pitchFamily="18" charset="0"/>
              </a:rPr>
              <a:t>tension </a:t>
            </a:r>
            <a:r>
              <a:rPr lang="en-US" altLang="en-US">
                <a:latin typeface="Goudy Old Style" panose="02020502050305020303" pitchFamily="18" charset="0"/>
              </a:rPr>
              <a:t>and </a:t>
            </a:r>
            <a:r>
              <a:rPr lang="en-US" altLang="en-US" b="1">
                <a:latin typeface="Goudy Old Style" panose="02020502050305020303" pitchFamily="18" charset="0"/>
              </a:rPr>
              <a:t>conflict</a:t>
            </a:r>
            <a:r>
              <a:rPr lang="en-US" altLang="en-US">
                <a:latin typeface="Goudy Old Style" panose="02020502050305020303" pitchFamily="18" charset="0"/>
              </a:rPr>
              <a:t>; marks a major </a:t>
            </a:r>
            <a:r>
              <a:rPr lang="en-US" altLang="en-US" b="1">
                <a:latin typeface="Goudy Old Style" panose="02020502050305020303" pitchFamily="18" charset="0"/>
              </a:rPr>
              <a:t>turning point </a:t>
            </a:r>
            <a:r>
              <a:rPr lang="en-US" altLang="en-US">
                <a:latin typeface="Goudy Old Style" panose="02020502050305020303" pitchFamily="18" charset="0"/>
              </a:rPr>
              <a:t>for one or more of the characters</a:t>
            </a:r>
          </a:p>
          <a:p>
            <a:pPr lvl="3" eaLnBrk="1" hangingPunct="1">
              <a:buFont typeface="Wingdings" panose="05000000000000000000" pitchFamily="2" charset="2"/>
              <a:buChar char=""/>
            </a:pPr>
            <a:r>
              <a:rPr lang="en-US" altLang="en-US">
                <a:latin typeface="Goudy Old Style" panose="02020502050305020303" pitchFamily="18" charset="0"/>
              </a:rPr>
              <a:t>Usually found in Act V</a:t>
            </a:r>
          </a:p>
          <a:p>
            <a:pPr lvl="1" eaLnBrk="1" hangingPunct="1">
              <a:buFont typeface="Wingdings" panose="05000000000000000000" pitchFamily="2" charset="2"/>
              <a:buChar char=""/>
            </a:pPr>
            <a:endParaRPr lang="en-US" altLang="en-US">
              <a:latin typeface="Goudy Old Style" panose="02020502050305020303" pitchFamily="18" charset="0"/>
            </a:endParaRPr>
          </a:p>
          <a:p>
            <a:pPr lvl="1" eaLnBrk="1" hangingPunct="1">
              <a:buFont typeface="Wingdings" panose="05000000000000000000" pitchFamily="2" charset="2"/>
              <a:buChar char=""/>
            </a:pPr>
            <a:r>
              <a:rPr lang="en-US" altLang="en-US" b="1">
                <a:latin typeface="Goudy Old Style" panose="02020502050305020303" pitchFamily="18" charset="0"/>
              </a:rPr>
              <a:t>Literary Devices</a:t>
            </a:r>
          </a:p>
          <a:p>
            <a:pPr lvl="3" eaLnBrk="1" hangingPunct="1">
              <a:buFont typeface="Wingdings" panose="05000000000000000000" pitchFamily="2" charset="2"/>
              <a:buChar char=""/>
            </a:pPr>
            <a:r>
              <a:rPr lang="en-US" altLang="en-US">
                <a:latin typeface="Goudy Old Style" panose="02020502050305020303" pitchFamily="18" charset="0"/>
              </a:rPr>
              <a:t>Review the devices on the handout and become familiar with them – it will be expected that you know and can refer to them while discussing the play.</a:t>
            </a:r>
          </a:p>
          <a:p>
            <a:pPr lvl="2" eaLnBrk="1" hangingPunct="1">
              <a:buFont typeface="Wingdings" panose="05000000000000000000" pitchFamily="2" charset="2"/>
              <a:buChar char=""/>
            </a:pPr>
            <a:endParaRPr lang="en-US" altLang="en-US">
              <a:latin typeface="Goudy Old Style" panose="02020502050305020303" pitchFamily="18" charset="0"/>
            </a:endParaRPr>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1143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143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724400" y="838200"/>
            <a:ext cx="3859213" cy="1162050"/>
          </a:xfrm>
        </p:spPr>
        <p:txBody>
          <a:bodyPr/>
          <a:lstStyle/>
          <a:p>
            <a:pPr algn="ctr" eaLnBrk="1" hangingPunct="1"/>
            <a:r>
              <a:rPr lang="en-US" altLang="en-US" smtClean="0">
                <a:ea typeface="ＭＳ Ｐゴシック" panose="020B0600070205080204" pitchFamily="34" charset="-128"/>
              </a:rPr>
              <a:t>While We Read Act I. i. . . .</a:t>
            </a:r>
          </a:p>
        </p:txBody>
      </p:sp>
      <p:sp>
        <p:nvSpPr>
          <p:cNvPr id="32771" name="Text Placeholder 2"/>
          <p:cNvSpPr>
            <a:spLocks noGrp="1"/>
          </p:cNvSpPr>
          <p:nvPr>
            <p:ph type="body" sz="half" idx="2"/>
          </p:nvPr>
        </p:nvSpPr>
        <p:spPr>
          <a:xfrm>
            <a:off x="4724400" y="2700338"/>
            <a:ext cx="3859213" cy="3178175"/>
          </a:xfrm>
        </p:spPr>
        <p:txBody>
          <a:bodyPr/>
          <a:lstStyle/>
          <a:p>
            <a:pPr eaLnBrk="1" hangingPunct="1">
              <a:buFont typeface="Wingdings" panose="05000000000000000000" pitchFamily="2" charset="2"/>
              <a:buChar char=""/>
            </a:pPr>
            <a:r>
              <a:rPr lang="en-US" altLang="en-US" smtClean="0">
                <a:ea typeface="ＭＳ Ｐゴシック" panose="020B0600070205080204" pitchFamily="34" charset="-128"/>
              </a:rPr>
              <a:t> What kind of atmosphere is Shakespeare trying to create here?</a:t>
            </a:r>
          </a:p>
          <a:p>
            <a:pPr eaLnBrk="1" hangingPunct="1">
              <a:buFont typeface="Wingdings" panose="05000000000000000000" pitchFamily="2" charset="2"/>
              <a:buChar char=""/>
            </a:pPr>
            <a:r>
              <a:rPr lang="en-US" altLang="en-US" smtClean="0">
                <a:ea typeface="ＭＳ Ｐゴシック" panose="020B0600070205080204" pitchFamily="34" charset="-128"/>
              </a:rPr>
              <a:t>Why do you think the ghost does not speak?</a:t>
            </a:r>
          </a:p>
          <a:p>
            <a:pPr eaLnBrk="1" hangingPunct="1">
              <a:buFont typeface="Wingdings" panose="05000000000000000000" pitchFamily="2" charset="2"/>
              <a:buChar char=""/>
            </a:pPr>
            <a:r>
              <a:rPr lang="en-US" altLang="en-US" smtClean="0">
                <a:ea typeface="ＭＳ Ｐゴシック" panose="020B0600070205080204" pitchFamily="34" charset="-128"/>
              </a:rPr>
              <a:t>Why do you think Shakespeare introduced Fortinbras so early in the play?</a:t>
            </a:r>
          </a:p>
          <a:p>
            <a:pPr eaLnBrk="1" hangingPunct="1">
              <a:buFont typeface="Wingdings" panose="05000000000000000000" pitchFamily="2" charset="2"/>
              <a:buChar char=""/>
            </a:pPr>
            <a:endParaRPr lang="en-US" altLang="en-US" smtClean="0">
              <a:ea typeface="ＭＳ Ｐゴシック" panose="020B0600070205080204" pitchFamily="34" charset="-128"/>
            </a:endParaRPr>
          </a:p>
        </p:txBody>
      </p:sp>
      <p:pic>
        <p:nvPicPr>
          <p:cNvPr id="6" name="Picture Placeholder 5" descr="hamlet.jpg"/>
          <p:cNvPicPr>
            <a:picLocks noGrp="1" noChangeAspect="1"/>
          </p:cNvPicPr>
          <p:nvPr>
            <p:ph type="pic" sz="quarter" idx="14"/>
          </p:nvPr>
        </p:nvPicPr>
        <p:blipFill>
          <a:blip r:embed="rId2"/>
          <a:srcRect l="-428" r="-428"/>
          <a:stretch>
            <a:fillRect/>
          </a:stretch>
        </p:blipFill>
        <p:spPr>
          <a:xfrm rot="21421631">
            <a:off x="808038" y="668338"/>
            <a:ext cx="3468687" cy="51244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76600" y="1112838"/>
            <a:ext cx="5486400" cy="868362"/>
          </a:xfrm>
        </p:spPr>
        <p:txBody>
          <a:bodyPr/>
          <a:lstStyle/>
          <a:p>
            <a:pPr eaLnBrk="1" hangingPunct="1"/>
            <a:r>
              <a:rPr lang="en-US" altLang="en-US" sz="4000" smtClean="0">
                <a:ea typeface="ＭＳ Ｐゴシック" panose="020B0600070205080204" pitchFamily="34" charset="-128"/>
              </a:rPr>
              <a:t>A Brief Introduction to </a:t>
            </a:r>
            <a:r>
              <a:rPr lang="en-US" altLang="en-US" sz="4000" i="1" smtClean="0">
                <a:ea typeface="ＭＳ Ｐゴシック" panose="020B0600070205080204" pitchFamily="34" charset="-128"/>
              </a:rPr>
              <a:t>Hamlet</a:t>
            </a:r>
            <a:endParaRPr lang="en-US" altLang="en-US" sz="4000" smtClean="0">
              <a:ea typeface="ＭＳ Ｐゴシック" panose="020B0600070205080204" pitchFamily="34" charset="-128"/>
            </a:endParaRPr>
          </a:p>
        </p:txBody>
      </p:sp>
      <p:sp>
        <p:nvSpPr>
          <p:cNvPr id="4" name="TextBox 3"/>
          <p:cNvSpPr txBox="1"/>
          <p:nvPr/>
        </p:nvSpPr>
        <p:spPr>
          <a:xfrm>
            <a:off x="152400" y="2590800"/>
            <a:ext cx="8915400" cy="4524375"/>
          </a:xfrm>
          <a:prstGeom prst="rect">
            <a:avLst/>
          </a:prstGeom>
          <a:noFill/>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marL="1273175" indent="-358775"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sz="2000">
                <a:latin typeface="Goudy Old Style" panose="02020502050305020303" pitchFamily="18" charset="0"/>
              </a:rPr>
              <a:t>Hamlet is a play that has fascinated audiences and readers since it was first written in around 1601-1604</a:t>
            </a:r>
          </a:p>
          <a:p>
            <a:pPr eaLnBrk="1" hangingPunct="1">
              <a:buFont typeface="Wingdings" panose="05000000000000000000" pitchFamily="2" charset="2"/>
              <a:buChar char=""/>
            </a:pPr>
            <a:endParaRPr lang="en-US" altLang="en-US" sz="2000">
              <a:latin typeface="Goudy Old Style" panose="02020502050305020303" pitchFamily="18" charset="0"/>
            </a:endParaRPr>
          </a:p>
          <a:p>
            <a:pPr eaLnBrk="1" hangingPunct="1">
              <a:buFont typeface="Wingdings" panose="05000000000000000000" pitchFamily="2" charset="2"/>
              <a:buChar char=""/>
            </a:pPr>
            <a:r>
              <a:rPr lang="en-US" altLang="en-US" sz="2000">
                <a:latin typeface="Goudy Old Style" panose="02020502050305020303" pitchFamily="18" charset="0"/>
              </a:rPr>
              <a:t>The play centers around Hamlet’s decision whether or not to avenge the murder of his father, the King of Denmark.  This weight of this decision drives all the other action and relationships in the play.</a:t>
            </a:r>
          </a:p>
          <a:p>
            <a:pPr eaLnBrk="1" hangingPunct="1">
              <a:buFont typeface="Wingdings" panose="05000000000000000000" pitchFamily="2" charset="2"/>
              <a:buChar char=""/>
            </a:pPr>
            <a:endParaRPr lang="en-US" altLang="en-US" sz="2000">
              <a:latin typeface="Goudy Old Style" panose="02020502050305020303" pitchFamily="18" charset="0"/>
            </a:endParaRPr>
          </a:p>
          <a:p>
            <a:pPr eaLnBrk="1" hangingPunct="1">
              <a:buFont typeface="Wingdings" panose="05000000000000000000" pitchFamily="2" charset="2"/>
              <a:buChar char=""/>
            </a:pPr>
            <a:r>
              <a:rPr lang="en-US" altLang="en-US" sz="2000">
                <a:latin typeface="Goudy Old Style" panose="02020502050305020303" pitchFamily="18" charset="0"/>
              </a:rPr>
              <a:t>Hamlet is part of an old tradition of revenge plays, and is based on an old oral legend about Amleth, a prince whose father was killed by his uncle, who then married his mother.  </a:t>
            </a:r>
          </a:p>
          <a:p>
            <a:pPr lvl="2" eaLnBrk="1" hangingPunct="1">
              <a:buFont typeface="Wingdings" panose="05000000000000000000" pitchFamily="2" charset="2"/>
              <a:buChar char=""/>
            </a:pPr>
            <a:r>
              <a:rPr lang="en-US" altLang="en-US" sz="2000">
                <a:latin typeface="Goudy Old Style" panose="02020502050305020303" pitchFamily="18" charset="0"/>
              </a:rPr>
              <a:t>Amleth pretends to be mad, while plotting how to avenge his father’s death, and eventually is able to kill his uncle.</a:t>
            </a:r>
          </a:p>
          <a:p>
            <a:pPr eaLnBrk="1" hangingPunct="1">
              <a:buFont typeface="Wingdings" panose="05000000000000000000" pitchFamily="2" charset="2"/>
              <a:buChar char=""/>
            </a:pPr>
            <a:endParaRPr lang="en-US" altLang="en-US">
              <a:latin typeface="Goudy Old Style" panose="02020502050305020303" pitchFamily="18" charset="0"/>
            </a:endParaRPr>
          </a:p>
          <a:p>
            <a:pPr eaLnBrk="1" hangingPunct="1">
              <a:buFont typeface="Wingdings" panose="05000000000000000000" pitchFamily="2" charset="2"/>
              <a:buChar char=""/>
            </a:pPr>
            <a:endParaRPr lang="en-US" altLang="en-US">
              <a:latin typeface="Goudy Old Style" panose="02020502050305020303" pitchFamily="18" charset="0"/>
            </a:endParaRPr>
          </a:p>
        </p:txBody>
      </p:sp>
      <p:pic>
        <p:nvPicPr>
          <p:cNvPr id="23556" name="Picture 4" descr="419JKV14X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1938"/>
            <a:ext cx="2376487" cy="2138362"/>
          </a:xfrm>
          <a:prstGeom prst="rect">
            <a:avLst/>
          </a:prstGeom>
          <a:noFill/>
          <a:ln w="76200" cap="sq" cmpd="tri">
            <a:solidFill>
              <a:schemeClr val="tx1"/>
            </a:solidFill>
            <a:bevel/>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76600" y="304800"/>
            <a:ext cx="5486400" cy="868363"/>
          </a:xfrm>
        </p:spPr>
        <p:txBody>
          <a:bodyPr/>
          <a:lstStyle/>
          <a:p>
            <a:pPr eaLnBrk="1" hangingPunct="1"/>
            <a:r>
              <a:rPr lang="en-US" altLang="en-US" sz="4000" smtClean="0">
                <a:ea typeface="ＭＳ Ｐゴシック" panose="020B0600070205080204" pitchFamily="34" charset="-128"/>
              </a:rPr>
              <a:t>Who and What is </a:t>
            </a:r>
            <a:r>
              <a:rPr lang="en-US" altLang="en-US" sz="4000" i="1" smtClean="0">
                <a:ea typeface="ＭＳ Ｐゴシック" panose="020B0600070205080204" pitchFamily="34" charset="-128"/>
              </a:rPr>
              <a:t>Hamlet?</a:t>
            </a:r>
            <a:endParaRPr lang="en-US" altLang="en-US" sz="4000" smtClean="0">
              <a:ea typeface="ＭＳ Ｐゴシック" panose="020B0600070205080204" pitchFamily="34" charset="-128"/>
            </a:endParaRPr>
          </a:p>
        </p:txBody>
      </p:sp>
      <p:sp>
        <p:nvSpPr>
          <p:cNvPr id="4" name="TextBox 3"/>
          <p:cNvSpPr txBox="1"/>
          <p:nvPr/>
        </p:nvSpPr>
        <p:spPr>
          <a:xfrm>
            <a:off x="228600" y="1981200"/>
            <a:ext cx="8915400" cy="4894263"/>
          </a:xfrm>
          <a:prstGeom prst="rect">
            <a:avLst/>
          </a:prstGeom>
          <a:noFill/>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marL="1165225" indent="-250825"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a:latin typeface="Goudy Old Style" panose="02020502050305020303" pitchFamily="18" charset="0"/>
              </a:rPr>
              <a:t>Critics have read this character as</a:t>
            </a:r>
          </a:p>
          <a:p>
            <a:pPr lvl="2" eaLnBrk="1" hangingPunct="1">
              <a:buFont typeface="Wingdings" panose="05000000000000000000" pitchFamily="2" charset="2"/>
              <a:buChar char=""/>
            </a:pPr>
            <a:r>
              <a:rPr lang="en-US" altLang="en-US">
                <a:latin typeface="Goudy Old Style" panose="02020502050305020303" pitchFamily="18" charset="0"/>
              </a:rPr>
              <a:t>A </a:t>
            </a:r>
            <a:r>
              <a:rPr lang="en-US" altLang="en-US" b="1">
                <a:latin typeface="Goudy Old Style" panose="02020502050305020303" pitchFamily="18" charset="0"/>
              </a:rPr>
              <a:t>tragic figure</a:t>
            </a:r>
            <a:r>
              <a:rPr lang="en-US" altLang="en-US">
                <a:latin typeface="Goudy Old Style" panose="02020502050305020303" pitchFamily="18" charset="0"/>
              </a:rPr>
              <a:t> whose flaw is an unwillingness to act</a:t>
            </a:r>
          </a:p>
          <a:p>
            <a:pPr lvl="2" eaLnBrk="1" hangingPunct="1">
              <a:buFont typeface="Wingdings" panose="05000000000000000000" pitchFamily="2" charset="2"/>
              <a:buChar char=""/>
            </a:pPr>
            <a:r>
              <a:rPr lang="en-US" altLang="en-US">
                <a:latin typeface="Goudy Old Style" panose="02020502050305020303" pitchFamily="18" charset="0"/>
              </a:rPr>
              <a:t>A representative of the </a:t>
            </a:r>
            <a:r>
              <a:rPr lang="en-US" altLang="en-US" b="1">
                <a:latin typeface="Goudy Old Style" panose="02020502050305020303" pitchFamily="18" charset="0"/>
              </a:rPr>
              <a:t>human psyche</a:t>
            </a:r>
            <a:r>
              <a:rPr lang="en-US" altLang="en-US">
                <a:latin typeface="Goudy Old Style" panose="02020502050305020303" pitchFamily="18" charset="0"/>
              </a:rPr>
              <a:t> (most famously Freud and Jung)</a:t>
            </a:r>
          </a:p>
          <a:p>
            <a:pPr lvl="2" eaLnBrk="1" hangingPunct="1">
              <a:buFont typeface="Wingdings" panose="05000000000000000000" pitchFamily="2" charset="2"/>
              <a:buChar char=""/>
            </a:pPr>
            <a:r>
              <a:rPr lang="en-US" altLang="en-US">
                <a:latin typeface="Goudy Old Style" panose="02020502050305020303" pitchFamily="18" charset="0"/>
              </a:rPr>
              <a:t>A </a:t>
            </a:r>
            <a:r>
              <a:rPr lang="en-US" altLang="en-US" b="1">
                <a:latin typeface="Goudy Old Style" panose="02020502050305020303" pitchFamily="18" charset="0"/>
              </a:rPr>
              <a:t>modern individual </a:t>
            </a:r>
            <a:r>
              <a:rPr lang="en-US" altLang="en-US">
                <a:latin typeface="Goudy Old Style" panose="02020502050305020303" pitchFamily="18" charset="0"/>
              </a:rPr>
              <a:t>fighting against the “old ways” of seeing and being in  the world</a:t>
            </a:r>
          </a:p>
          <a:p>
            <a:pPr eaLnBrk="1" hangingPunct="1">
              <a:buFont typeface="Wingdings" panose="05000000000000000000" pitchFamily="2" charset="2"/>
              <a:buChar char=""/>
            </a:pPr>
            <a:endParaRPr lang="en-US" altLang="en-US">
              <a:latin typeface="Goudy Old Style" panose="02020502050305020303" pitchFamily="18" charset="0"/>
            </a:endParaRPr>
          </a:p>
          <a:p>
            <a:pPr eaLnBrk="1" hangingPunct="1">
              <a:buFont typeface="Wingdings" panose="05000000000000000000" pitchFamily="2" charset="2"/>
              <a:buChar char=""/>
            </a:pPr>
            <a:r>
              <a:rPr lang="en-US" altLang="en-US">
                <a:latin typeface="Goudy Old Style" panose="02020502050305020303" pitchFamily="18" charset="0"/>
              </a:rPr>
              <a:t> Shakespeare took the basic plotline and created 5 stories in one!</a:t>
            </a:r>
          </a:p>
          <a:p>
            <a:pPr lvl="2" eaLnBrk="1" hangingPunct="1">
              <a:buFont typeface="Wingdings" panose="05000000000000000000" pitchFamily="2" charset="2"/>
              <a:buChar char=""/>
            </a:pPr>
            <a:r>
              <a:rPr lang="en-US" altLang="en-US">
                <a:latin typeface="Goudy Old Style" panose="02020502050305020303" pitchFamily="18" charset="0"/>
              </a:rPr>
              <a:t>Family Drama – An uncle has married the wife of his brother.</a:t>
            </a:r>
          </a:p>
          <a:p>
            <a:pPr lvl="2" eaLnBrk="1" hangingPunct="1">
              <a:buFont typeface="Wingdings" panose="05000000000000000000" pitchFamily="2" charset="2"/>
              <a:buChar char=""/>
            </a:pPr>
            <a:r>
              <a:rPr lang="en-US" altLang="en-US">
                <a:latin typeface="Goudy Old Style" panose="02020502050305020303" pitchFamily="18" charset="0"/>
              </a:rPr>
              <a:t>Love Story – Young love is forced apart by circumstance</a:t>
            </a:r>
          </a:p>
          <a:p>
            <a:pPr lvl="2" eaLnBrk="1" hangingPunct="1">
              <a:buFont typeface="Wingdings" panose="05000000000000000000" pitchFamily="2" charset="2"/>
              <a:buChar char=""/>
            </a:pPr>
            <a:r>
              <a:rPr lang="en-US" altLang="en-US">
                <a:latin typeface="Goudy Old Style" panose="02020502050305020303" pitchFamily="18" charset="0"/>
              </a:rPr>
              <a:t>Madness – A young prince may or may not have gone mad.</a:t>
            </a:r>
          </a:p>
          <a:p>
            <a:pPr lvl="2" eaLnBrk="1" hangingPunct="1">
              <a:buFont typeface="Wingdings" panose="05000000000000000000" pitchFamily="2" charset="2"/>
              <a:buChar char=""/>
            </a:pPr>
            <a:r>
              <a:rPr lang="en-US" altLang="en-US">
                <a:latin typeface="Goudy Old Style" panose="02020502050305020303" pitchFamily="18" charset="0"/>
              </a:rPr>
              <a:t>Revenge Play – death, murder, suicide, ghosts!</a:t>
            </a:r>
          </a:p>
          <a:p>
            <a:pPr lvl="2" eaLnBrk="1" hangingPunct="1">
              <a:buFont typeface="Wingdings" panose="05000000000000000000" pitchFamily="2" charset="2"/>
              <a:buChar char=""/>
            </a:pPr>
            <a:r>
              <a:rPr lang="en-US" altLang="en-US">
                <a:latin typeface="Goudy Old Style" panose="02020502050305020303" pitchFamily="18" charset="0"/>
              </a:rPr>
              <a:t>Political Thriller– Who should have the throne?</a:t>
            </a:r>
          </a:p>
        </p:txBody>
      </p:sp>
      <p:pic>
        <p:nvPicPr>
          <p:cNvPr id="2458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2959100" cy="1651000"/>
          </a:xfrm>
          <a:prstGeom prst="rect">
            <a:avLst/>
          </a:prstGeom>
          <a:noFill/>
          <a:ln w="76200" cap="rnd" cmpd="tri">
            <a:solidFill>
              <a:schemeClr val="tx1"/>
            </a:solidFill>
            <a:bevel/>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52600" y="228600"/>
            <a:ext cx="5486400" cy="1143000"/>
          </a:xfrm>
        </p:spPr>
        <p:txBody>
          <a:bodyPr/>
          <a:lstStyle/>
          <a:p>
            <a:pPr eaLnBrk="1" hangingPunct="1"/>
            <a:r>
              <a:rPr lang="en-US" altLang="en-US" sz="4000" i="1" smtClean="0">
                <a:ea typeface="ＭＳ Ｐゴシック" panose="020B0600070205080204" pitchFamily="34" charset="-128"/>
              </a:rPr>
              <a:t>Hamlet</a:t>
            </a:r>
            <a:r>
              <a:rPr lang="en-US" altLang="en-US" sz="4000" b="1" smtClean="0">
                <a:ea typeface="ＭＳ Ｐゴシック" panose="020B0600070205080204" pitchFamily="34" charset="-128"/>
              </a:rPr>
              <a:t> </a:t>
            </a:r>
            <a:r>
              <a:rPr lang="en-US" altLang="en-US" sz="4000" smtClean="0">
                <a:ea typeface="ＭＳ Ｐゴシック" panose="020B0600070205080204" pitchFamily="34" charset="-128"/>
              </a:rPr>
              <a:t>as Political </a:t>
            </a:r>
            <a:r>
              <a:rPr lang="en-US" altLang="en-US" sz="4000" i="1" smtClean="0">
                <a:ea typeface="ＭＳ Ｐゴシック" panose="020B0600070205080204" pitchFamily="34" charset="-128"/>
              </a:rPr>
              <a:t>Survivor</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14600"/>
            <a:ext cx="38782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685800" y="2144713"/>
            <a:ext cx="1981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Political Alliances</a:t>
            </a:r>
          </a:p>
        </p:txBody>
      </p:sp>
      <p:sp>
        <p:nvSpPr>
          <p:cNvPr id="25605" name="TextBox 6"/>
          <p:cNvSpPr txBox="1">
            <a:spLocks noChangeArrowheads="1"/>
          </p:cNvSpPr>
          <p:nvPr/>
        </p:nvSpPr>
        <p:spPr bwMode="auto">
          <a:xfrm>
            <a:off x="381000" y="36576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Backstabbing</a:t>
            </a:r>
          </a:p>
        </p:txBody>
      </p:sp>
      <p:sp>
        <p:nvSpPr>
          <p:cNvPr id="25606" name="TextBox 7"/>
          <p:cNvSpPr txBox="1">
            <a:spLocks noChangeArrowheads="1"/>
          </p:cNvSpPr>
          <p:nvPr/>
        </p:nvSpPr>
        <p:spPr bwMode="auto">
          <a:xfrm>
            <a:off x="685800" y="54864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Illicit Hookups</a:t>
            </a:r>
          </a:p>
        </p:txBody>
      </p:sp>
      <p:sp>
        <p:nvSpPr>
          <p:cNvPr id="25607" name="TextBox 9"/>
          <p:cNvSpPr txBox="1">
            <a:spLocks noChangeArrowheads="1"/>
          </p:cNvSpPr>
          <p:nvPr/>
        </p:nvSpPr>
        <p:spPr bwMode="auto">
          <a:xfrm>
            <a:off x="3276600" y="16764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Elsinore = Island</a:t>
            </a:r>
          </a:p>
        </p:txBody>
      </p:sp>
      <p:sp>
        <p:nvSpPr>
          <p:cNvPr id="25608" name="TextBox 10"/>
          <p:cNvSpPr txBox="1">
            <a:spLocks noChangeArrowheads="1"/>
          </p:cNvSpPr>
          <p:nvPr/>
        </p:nvSpPr>
        <p:spPr bwMode="auto">
          <a:xfrm>
            <a:off x="7010400" y="2090738"/>
            <a:ext cx="2743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Plotting</a:t>
            </a:r>
          </a:p>
        </p:txBody>
      </p:sp>
      <p:sp>
        <p:nvSpPr>
          <p:cNvPr id="25609" name="TextBox 11"/>
          <p:cNvSpPr txBox="1">
            <a:spLocks noChangeArrowheads="1"/>
          </p:cNvSpPr>
          <p:nvPr/>
        </p:nvSpPr>
        <p:spPr bwMode="auto">
          <a:xfrm>
            <a:off x="6858000" y="3286125"/>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Scheming</a:t>
            </a:r>
          </a:p>
        </p:txBody>
      </p:sp>
      <p:sp>
        <p:nvSpPr>
          <p:cNvPr id="25610" name="TextBox 12"/>
          <p:cNvSpPr txBox="1">
            <a:spLocks noChangeArrowheads="1"/>
          </p:cNvSpPr>
          <p:nvPr/>
        </p:nvSpPr>
        <p:spPr bwMode="auto">
          <a:xfrm>
            <a:off x="6545263" y="4657725"/>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Real vs. Acting</a:t>
            </a:r>
          </a:p>
        </p:txBody>
      </p:sp>
      <p:sp>
        <p:nvSpPr>
          <p:cNvPr id="25611" name="TextBox 13"/>
          <p:cNvSpPr txBox="1">
            <a:spLocks noChangeArrowheads="1"/>
          </p:cNvSpPr>
          <p:nvPr/>
        </p:nvSpPr>
        <p:spPr bwMode="auto">
          <a:xfrm>
            <a:off x="4259263" y="5486400"/>
            <a:ext cx="2598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Goudy Old Style" panose="02020502050305020303" pitchFamily="18" charset="0"/>
              </a:rPr>
              <a:t>Getting voted off  Permanently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200"/>
            <a:ext cx="8991600" cy="868363"/>
          </a:xfrm>
        </p:spPr>
        <p:txBody>
          <a:bodyPr/>
          <a:lstStyle/>
          <a:p>
            <a:pPr eaLnBrk="1" hangingPunct="1"/>
            <a:r>
              <a:rPr lang="en-US" altLang="en-US" smtClean="0">
                <a:ea typeface="ＭＳ Ｐゴシック" panose="020B0600070205080204" pitchFamily="34" charset="-128"/>
              </a:rPr>
              <a:t>Hamlet: The First “Modern Man?”</a:t>
            </a:r>
          </a:p>
        </p:txBody>
      </p:sp>
      <p:sp>
        <p:nvSpPr>
          <p:cNvPr id="3" name="TextBox 2"/>
          <p:cNvSpPr txBox="1"/>
          <p:nvPr/>
        </p:nvSpPr>
        <p:spPr>
          <a:xfrm>
            <a:off x="152400" y="990600"/>
            <a:ext cx="6324600" cy="5632450"/>
          </a:xfrm>
          <a:prstGeom prst="rect">
            <a:avLst/>
          </a:prstGeom>
          <a:noFill/>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815975" indent="-358775" eaLnBrk="0" hangingPunct="0">
              <a:defRPr sz="2400">
                <a:solidFill>
                  <a:schemeClr val="tx1"/>
                </a:solidFill>
                <a:latin typeface="Arial" panose="020B0604020202020204" pitchFamily="34" charset="0"/>
                <a:ea typeface="ＭＳ Ｐゴシック" panose="020B0600070205080204" pitchFamily="34" charset="-128"/>
              </a:defRPr>
            </a:lvl2pPr>
            <a:lvl3pPr marL="1165225" indent="-250825"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a:latin typeface="Goudy Old Style" panose="02020502050305020303" pitchFamily="18" charset="0"/>
              </a:rPr>
              <a:t>Hamlet is also a play concerned with the question “Who Am I?”</a:t>
            </a:r>
          </a:p>
          <a:p>
            <a:pPr lvl="1" eaLnBrk="1" hangingPunct="1">
              <a:buFont typeface="Wingdings" panose="05000000000000000000" pitchFamily="2" charset="2"/>
              <a:buChar char=""/>
            </a:pPr>
            <a:r>
              <a:rPr lang="en-US" altLang="en-US">
                <a:latin typeface="Goudy Old Style" panose="02020502050305020303" pitchFamily="18" charset="0"/>
              </a:rPr>
              <a:t>First line of the play➔ “Who’s there?”</a:t>
            </a:r>
          </a:p>
          <a:p>
            <a:pPr lvl="1" eaLnBrk="1" hangingPunct="1">
              <a:buFont typeface="Wingdings" panose="05000000000000000000" pitchFamily="2" charset="2"/>
              <a:buChar char=""/>
            </a:pPr>
            <a:r>
              <a:rPr lang="en-US" altLang="en-US">
                <a:latin typeface="Goudy Old Style" panose="02020502050305020303" pitchFamily="18" charset="0"/>
              </a:rPr>
              <a:t>Is our role in life defined by fate?  Family?  Our own choices? Are we completely alone in the world, or are we irrevocably tied to others?</a:t>
            </a:r>
          </a:p>
          <a:p>
            <a:pPr eaLnBrk="1" hangingPunct="1">
              <a:buFont typeface="Wingdings" panose="05000000000000000000" pitchFamily="2" charset="2"/>
              <a:buChar char=""/>
            </a:pPr>
            <a:endParaRPr lang="en-US" altLang="en-US">
              <a:latin typeface="Goudy Old Style" panose="02020502050305020303" pitchFamily="18" charset="0"/>
            </a:endParaRPr>
          </a:p>
          <a:p>
            <a:pPr eaLnBrk="1" hangingPunct="1">
              <a:buFont typeface="Wingdings" panose="05000000000000000000" pitchFamily="2" charset="2"/>
              <a:buChar char=""/>
            </a:pPr>
            <a:r>
              <a:rPr lang="en-US" altLang="en-US">
                <a:latin typeface="Goudy Old Style" panose="02020502050305020303" pitchFamily="18" charset="0"/>
              </a:rPr>
              <a:t> Hamlet’s struggle with these “existential” questions has led critics such as Harold Bloom and Freud to suggest that </a:t>
            </a:r>
            <a:r>
              <a:rPr lang="en-US" altLang="en-US" i="1">
                <a:latin typeface="Goudy Old Style" panose="02020502050305020303" pitchFamily="18" charset="0"/>
              </a:rPr>
              <a:t>Hamlet</a:t>
            </a:r>
            <a:r>
              <a:rPr lang="en-US" altLang="en-US">
                <a:latin typeface="Goudy Old Style" panose="02020502050305020303" pitchFamily="18" charset="0"/>
              </a:rPr>
              <a:t> is a representation of a fully modern man</a:t>
            </a:r>
          </a:p>
          <a:p>
            <a:pPr lvl="2" eaLnBrk="1" hangingPunct="1">
              <a:buFont typeface="Wingdings" panose="05000000000000000000" pitchFamily="2" charset="2"/>
              <a:buChar char=""/>
            </a:pPr>
            <a:r>
              <a:rPr lang="en-US" altLang="en-US">
                <a:latin typeface="Goudy Old Style" panose="02020502050305020303" pitchFamily="18" charset="0"/>
              </a:rPr>
              <a:t>Able to look at the stupidity, falsity, difficulty and sham of everyday life, without relying on easy answers</a:t>
            </a:r>
          </a:p>
        </p:txBody>
      </p:sp>
      <p:pic>
        <p:nvPicPr>
          <p:cNvPr id="4" name="Picture 3"/>
          <p:cNvPicPr>
            <a:picLocks noChangeAspect="1"/>
          </p:cNvPicPr>
          <p:nvPr/>
        </p:nvPicPr>
        <p:blipFill>
          <a:blip r:embed="rId2"/>
          <a:stretch>
            <a:fillRect/>
          </a:stretch>
        </p:blipFill>
        <p:spPr>
          <a:xfrm>
            <a:off x="6477000" y="1028700"/>
            <a:ext cx="2476500" cy="2857500"/>
          </a:xfrm>
          <a:prstGeom prst="rect">
            <a:avLst/>
          </a:prstGeom>
          <a:effectLst>
            <a:glow rad="101600">
              <a:schemeClr val="tx2">
                <a:alpha val="75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305800" cy="868363"/>
          </a:xfrm>
        </p:spPr>
        <p:txBody>
          <a:bodyPr/>
          <a:lstStyle/>
          <a:p>
            <a:pPr eaLnBrk="1" hangingPunct="1"/>
            <a:r>
              <a:rPr lang="en-US" altLang="en-US" smtClean="0">
                <a:ea typeface="ＭＳ Ｐゴシック" panose="020B0600070205080204" pitchFamily="34" charset="-128"/>
              </a:rPr>
              <a:t>Key Thematic Questions in </a:t>
            </a:r>
            <a:r>
              <a:rPr lang="en-US" altLang="en-US" i="1" smtClean="0">
                <a:ea typeface="ＭＳ Ｐゴシック" panose="020B0600070205080204" pitchFamily="34" charset="-128"/>
              </a:rPr>
              <a:t>Hamlet</a:t>
            </a:r>
            <a:endParaRPr lang="en-US" altLang="en-US" smtClean="0">
              <a:ea typeface="ＭＳ Ｐゴシック" panose="020B0600070205080204" pitchFamily="34" charset="-128"/>
            </a:endParaRPr>
          </a:p>
        </p:txBody>
      </p:sp>
      <p:sp>
        <p:nvSpPr>
          <p:cNvPr id="4" name="TextBox 3"/>
          <p:cNvSpPr txBox="1"/>
          <p:nvPr/>
        </p:nvSpPr>
        <p:spPr>
          <a:xfrm>
            <a:off x="152400" y="914400"/>
            <a:ext cx="8610600" cy="5632450"/>
          </a:xfrm>
          <a:prstGeom prst="rect">
            <a:avLst/>
          </a:prstGeom>
          <a:noFill/>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marL="1273175" indent="-358775"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a:latin typeface="Goudy Old Style" panose="02020502050305020303" pitchFamily="18" charset="0"/>
              </a:rPr>
              <a:t>Revenge vs. Justice</a:t>
            </a:r>
          </a:p>
          <a:p>
            <a:pPr lvl="2" eaLnBrk="1" hangingPunct="1">
              <a:buFont typeface="Wingdings" panose="05000000000000000000" pitchFamily="2" charset="2"/>
              <a:buChar char=""/>
            </a:pPr>
            <a:r>
              <a:rPr lang="en-US" altLang="en-US">
                <a:latin typeface="Goudy Old Style" panose="02020502050305020303" pitchFamily="18" charset="0"/>
              </a:rPr>
              <a:t>What is the difference between revenge and justice?  Is one more moral than the other?</a:t>
            </a:r>
          </a:p>
          <a:p>
            <a:pPr lvl="2" eaLnBrk="1" hangingPunct="1">
              <a:buFont typeface="Wingdings" panose="05000000000000000000" pitchFamily="2" charset="2"/>
              <a:buChar char=""/>
            </a:pPr>
            <a:r>
              <a:rPr lang="en-US" altLang="en-US">
                <a:latin typeface="Goudy Old Style" panose="02020502050305020303" pitchFamily="18" charset="0"/>
              </a:rPr>
              <a:t>Does the act of revenge irrevocably change an individual?</a:t>
            </a:r>
          </a:p>
          <a:p>
            <a:pPr eaLnBrk="1" hangingPunct="1">
              <a:buFont typeface="Wingdings" panose="05000000000000000000" pitchFamily="2" charset="2"/>
              <a:buChar char=""/>
            </a:pPr>
            <a:r>
              <a:rPr lang="en-US" altLang="en-US">
                <a:latin typeface="Goudy Old Style" panose="02020502050305020303" pitchFamily="18" charset="0"/>
              </a:rPr>
              <a:t>Action vs. Inaction</a:t>
            </a:r>
          </a:p>
          <a:p>
            <a:pPr lvl="2" eaLnBrk="1" hangingPunct="1">
              <a:buFont typeface="Wingdings" panose="05000000000000000000" pitchFamily="2" charset="2"/>
              <a:buChar char=""/>
            </a:pPr>
            <a:r>
              <a:rPr lang="en-US" altLang="en-US">
                <a:latin typeface="Goudy Old Style" panose="02020502050305020303" pitchFamily="18" charset="0"/>
              </a:rPr>
              <a:t>Is action always virtuous?  </a:t>
            </a:r>
          </a:p>
          <a:p>
            <a:pPr lvl="2" eaLnBrk="1" hangingPunct="1">
              <a:buFont typeface="Wingdings" panose="05000000000000000000" pitchFamily="2" charset="2"/>
              <a:buChar char=""/>
            </a:pPr>
            <a:r>
              <a:rPr lang="en-US" altLang="en-US">
                <a:latin typeface="Goudy Old Style" panose="02020502050305020303" pitchFamily="18" charset="0"/>
              </a:rPr>
              <a:t>Is is possible to take action in a world where nothing is ever certain (i.e. morally black and white)</a:t>
            </a:r>
          </a:p>
          <a:p>
            <a:pPr eaLnBrk="1" hangingPunct="1">
              <a:buFont typeface="Wingdings" panose="05000000000000000000" pitchFamily="2" charset="2"/>
              <a:buChar char=""/>
            </a:pPr>
            <a:r>
              <a:rPr lang="en-US" altLang="en-US">
                <a:latin typeface="Goudy Old Style" panose="02020502050305020303" pitchFamily="18" charset="0"/>
              </a:rPr>
              <a:t>Fate vs. Autonomy</a:t>
            </a:r>
          </a:p>
          <a:p>
            <a:pPr lvl="2" eaLnBrk="1" hangingPunct="1">
              <a:buFont typeface="Wingdings" panose="05000000000000000000" pitchFamily="2" charset="2"/>
              <a:buChar char=""/>
            </a:pPr>
            <a:r>
              <a:rPr lang="en-US" altLang="en-US">
                <a:latin typeface="Goudy Old Style" panose="02020502050305020303" pitchFamily="18" charset="0"/>
              </a:rPr>
              <a:t>Do we have control over the shape of our own lives?</a:t>
            </a:r>
          </a:p>
          <a:p>
            <a:pPr lvl="2" eaLnBrk="1" hangingPunct="1">
              <a:buFont typeface="Wingdings" panose="05000000000000000000" pitchFamily="2" charset="2"/>
              <a:buChar char=""/>
            </a:pPr>
            <a:r>
              <a:rPr lang="en-US" altLang="en-US">
                <a:latin typeface="Goudy Old Style" panose="02020502050305020303" pitchFamily="18" charset="0"/>
              </a:rPr>
              <a:t>Are our roles in life always preordained?</a:t>
            </a:r>
          </a:p>
          <a:p>
            <a:pPr eaLnBrk="1" hangingPunct="1">
              <a:buFont typeface="Wingdings" panose="05000000000000000000" pitchFamily="2" charset="2"/>
              <a:buChar char=""/>
            </a:pPr>
            <a:r>
              <a:rPr lang="en-US" altLang="en-US">
                <a:latin typeface="Goudy Old Style" panose="02020502050305020303" pitchFamily="18" charset="0"/>
              </a:rPr>
              <a:t>Appearance vs. Reality</a:t>
            </a:r>
          </a:p>
          <a:p>
            <a:pPr lvl="2" eaLnBrk="1" hangingPunct="1">
              <a:buFont typeface="Wingdings" panose="05000000000000000000" pitchFamily="2" charset="2"/>
              <a:buChar char=""/>
            </a:pPr>
            <a:r>
              <a:rPr lang="en-US" altLang="en-US">
                <a:latin typeface="Goudy Old Style" panose="02020502050305020303" pitchFamily="18" charset="0"/>
              </a:rPr>
              <a:t>Is deceit a fundamental part of the way society functions?</a:t>
            </a:r>
          </a:p>
          <a:p>
            <a:pPr lvl="2" eaLnBrk="1" hangingPunct="1">
              <a:buFont typeface="Wingdings" panose="05000000000000000000" pitchFamily="2" charset="2"/>
              <a:buChar char=""/>
            </a:pPr>
            <a:r>
              <a:rPr lang="en-US" altLang="en-US">
                <a:latin typeface="Goudy Old Style" panose="02020502050305020303" pitchFamily="18" charset="0"/>
              </a:rPr>
              <a:t>Is life a series of “parts” that we “act” in order to get by? </a:t>
            </a:r>
          </a:p>
          <a:p>
            <a:pPr lvl="2" eaLnBrk="1" hangingPunct="1">
              <a:buFont typeface="Wingdings" panose="05000000000000000000" pitchFamily="2" charset="2"/>
              <a:buChar char=""/>
            </a:pPr>
            <a:r>
              <a:rPr lang="en-US" altLang="en-US">
                <a:latin typeface="Goudy Old Style" panose="02020502050305020303" pitchFamily="18" charset="0"/>
              </a:rPr>
              <a:t>Is there a “truth” under all the appearances in our lives?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305800" cy="868363"/>
          </a:xfrm>
        </p:spPr>
        <p:txBody>
          <a:bodyPr/>
          <a:lstStyle/>
          <a:p>
            <a:pPr eaLnBrk="1" hangingPunct="1"/>
            <a:r>
              <a:rPr lang="en-US" altLang="en-US" smtClean="0">
                <a:ea typeface="ＭＳ Ｐゴシック" panose="020B0600070205080204" pitchFamily="34" charset="-128"/>
              </a:rPr>
              <a:t>Key Thematic Questions in </a:t>
            </a:r>
            <a:r>
              <a:rPr lang="en-US" altLang="en-US" i="1" smtClean="0">
                <a:ea typeface="ＭＳ Ｐゴシック" panose="020B0600070205080204" pitchFamily="34" charset="-128"/>
              </a:rPr>
              <a:t>Hamlet</a:t>
            </a:r>
            <a:endParaRPr lang="en-US" altLang="en-US" smtClean="0">
              <a:ea typeface="ＭＳ Ｐゴシック" panose="020B0600070205080204" pitchFamily="34" charset="-128"/>
            </a:endParaRPr>
          </a:p>
        </p:txBody>
      </p:sp>
      <p:sp>
        <p:nvSpPr>
          <p:cNvPr id="4" name="TextBox 3"/>
          <p:cNvSpPr txBox="1"/>
          <p:nvPr/>
        </p:nvSpPr>
        <p:spPr>
          <a:xfrm>
            <a:off x="152400" y="914400"/>
            <a:ext cx="8610600" cy="7110413"/>
          </a:xfrm>
          <a:prstGeom prst="rect">
            <a:avLst/>
          </a:prstGeom>
          <a:noFill/>
        </p:spPr>
        <p:txBody>
          <a:bodyPr>
            <a:spAutoFit/>
          </a:bodyPr>
          <a:lstStyle>
            <a:lvl1pPr marL="358775" indent="-3587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marL="1273175" indent="-358775"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a:latin typeface="Goudy Old Style" panose="02020502050305020303" pitchFamily="18" charset="0"/>
              </a:rPr>
              <a:t>Madness</a:t>
            </a:r>
          </a:p>
          <a:p>
            <a:pPr lvl="2" eaLnBrk="1" hangingPunct="1">
              <a:buFont typeface="Wingdings" panose="05000000000000000000" pitchFamily="2" charset="2"/>
              <a:buChar char=""/>
            </a:pPr>
            <a:r>
              <a:rPr lang="en-US" altLang="en-US">
                <a:latin typeface="Goudy Old Style" panose="02020502050305020303" pitchFamily="18" charset="0"/>
              </a:rPr>
              <a:t>Is insanity just a sane way of reacting to the madness of the world around us?</a:t>
            </a:r>
          </a:p>
          <a:p>
            <a:pPr lvl="2" eaLnBrk="1" hangingPunct="1"/>
            <a:endParaRPr lang="en-US" altLang="en-US">
              <a:latin typeface="Goudy Old Style" panose="02020502050305020303" pitchFamily="18" charset="0"/>
            </a:endParaRPr>
          </a:p>
          <a:p>
            <a:pPr eaLnBrk="1" hangingPunct="1">
              <a:buFont typeface="Wingdings" panose="05000000000000000000" pitchFamily="2" charset="2"/>
              <a:buChar char=""/>
            </a:pPr>
            <a:r>
              <a:rPr lang="en-US" altLang="en-US">
                <a:latin typeface="Goudy Old Style" panose="02020502050305020303" pitchFamily="18" charset="0"/>
              </a:rPr>
              <a:t>Loyalty and Betrayal</a:t>
            </a:r>
          </a:p>
          <a:p>
            <a:pPr lvl="2" eaLnBrk="1" hangingPunct="1">
              <a:buFont typeface="Wingdings" panose="05000000000000000000" pitchFamily="2" charset="2"/>
              <a:buChar char=""/>
            </a:pPr>
            <a:r>
              <a:rPr lang="en-US" altLang="en-US">
                <a:latin typeface="Goudy Old Style" panose="02020502050305020303" pitchFamily="18" charset="0"/>
              </a:rPr>
              <a:t>What constitutes loyalty?</a:t>
            </a:r>
          </a:p>
          <a:p>
            <a:pPr lvl="2" eaLnBrk="1" hangingPunct="1">
              <a:buFont typeface="Wingdings" panose="05000000000000000000" pitchFamily="2" charset="2"/>
              <a:buChar char=""/>
            </a:pPr>
            <a:r>
              <a:rPr lang="en-US" altLang="en-US">
                <a:latin typeface="Goudy Old Style" panose="02020502050305020303" pitchFamily="18" charset="0"/>
              </a:rPr>
              <a:t>To whom do we owe loyalty?  Family? Lovers? State? Ourselves?</a:t>
            </a:r>
          </a:p>
          <a:p>
            <a:pPr lvl="2" eaLnBrk="1" hangingPunct="1">
              <a:buFont typeface="Wingdings" panose="05000000000000000000" pitchFamily="2" charset="2"/>
              <a:buChar char=""/>
            </a:pPr>
            <a:r>
              <a:rPr lang="en-US" altLang="en-US">
                <a:latin typeface="Goudy Old Style" panose="02020502050305020303" pitchFamily="18" charset="0"/>
              </a:rPr>
              <a:t>What happens when loyalties conflict?  </a:t>
            </a:r>
          </a:p>
          <a:p>
            <a:pPr lvl="2" eaLnBrk="1" hangingPunct="1"/>
            <a:endParaRPr lang="en-US" altLang="en-US">
              <a:latin typeface="Goudy Old Style" panose="02020502050305020303" pitchFamily="18" charset="0"/>
            </a:endParaRPr>
          </a:p>
          <a:p>
            <a:pPr eaLnBrk="1" hangingPunct="1">
              <a:buFont typeface="Wingdings" panose="05000000000000000000" pitchFamily="2" charset="2"/>
              <a:buChar char=""/>
            </a:pPr>
            <a:r>
              <a:rPr lang="en-US" altLang="en-US">
                <a:latin typeface="Goudy Old Style" panose="02020502050305020303" pitchFamily="18" charset="0"/>
              </a:rPr>
              <a:t>Old Worlds vs. New Worlds</a:t>
            </a:r>
          </a:p>
          <a:p>
            <a:pPr lvl="2" eaLnBrk="1" hangingPunct="1">
              <a:buFont typeface="Wingdings" panose="05000000000000000000" pitchFamily="2" charset="2"/>
              <a:buChar char=""/>
            </a:pPr>
            <a:r>
              <a:rPr lang="en-US" altLang="en-US">
                <a:latin typeface="Goudy Old Style" panose="02020502050305020303" pitchFamily="18" charset="0"/>
              </a:rPr>
              <a:t>How does one function when caught between two world views?</a:t>
            </a:r>
          </a:p>
          <a:p>
            <a:pPr lvl="2" eaLnBrk="1" hangingPunct="1">
              <a:buFont typeface="Wingdings" panose="05000000000000000000" pitchFamily="2" charset="2"/>
              <a:buChar char=""/>
            </a:pPr>
            <a:r>
              <a:rPr lang="en-US" altLang="en-US">
                <a:latin typeface="Goudy Old Style" panose="02020502050305020303" pitchFamily="18" charset="0"/>
              </a:rPr>
              <a:t>What are the emotional/psychological/physical costs of this struggle?</a:t>
            </a:r>
          </a:p>
          <a:p>
            <a:pPr eaLnBrk="1" hangingPunct="1">
              <a:buFont typeface="Wingdings" panose="05000000000000000000" pitchFamily="2" charset="2"/>
              <a:buChar char=""/>
            </a:pPr>
            <a:endParaRPr lang="en-US" altLang="en-US">
              <a:latin typeface="Goudy Old Style" panose="02020502050305020303" pitchFamily="18" charset="0"/>
            </a:endParaRPr>
          </a:p>
          <a:p>
            <a:pPr lvl="2" eaLnBrk="1" hangingPunct="1">
              <a:buFont typeface="Wingdings" panose="05000000000000000000" pitchFamily="2" charset="2"/>
              <a:buChar char=""/>
            </a:pPr>
            <a:endParaRPr lang="en-US" altLang="en-US">
              <a:latin typeface="Goudy Old Style" panose="02020502050305020303" pitchFamily="18" charset="0"/>
            </a:endParaRPr>
          </a:p>
          <a:p>
            <a:pPr lvl="2" eaLnBrk="1" hangingPunct="1">
              <a:buFont typeface="Wingdings" panose="05000000000000000000" pitchFamily="2" charset="2"/>
              <a:buChar char=""/>
            </a:pPr>
            <a:endParaRPr lang="en-US" altLang="en-US">
              <a:latin typeface="Goudy Old Style" panose="02020502050305020303" pitchFamily="18" charset="0"/>
            </a:endParaRPr>
          </a:p>
          <a:p>
            <a:pPr lvl="2" eaLnBrk="1" hangingPunct="1"/>
            <a:endParaRPr lang="en-US" altLang="en-US">
              <a:latin typeface="Goudy Old Style" panose="0202050205030502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04800"/>
            <a:ext cx="7313613" cy="868363"/>
          </a:xfrm>
        </p:spPr>
        <p:txBody>
          <a:bodyPr/>
          <a:lstStyle/>
          <a:p>
            <a:pPr eaLnBrk="1" hangingPunct="1"/>
            <a:r>
              <a:rPr lang="en-US" altLang="en-US" i="1" smtClean="0">
                <a:ea typeface="ＭＳ Ｐゴシック" panose="020B0600070205080204" pitchFamily="34" charset="-128"/>
              </a:rPr>
              <a:t>Hamlet</a:t>
            </a:r>
            <a:r>
              <a:rPr lang="en-US" altLang="en-US" smtClean="0">
                <a:ea typeface="ＭＳ Ｐゴシック" panose="020B0600070205080204" pitchFamily="34" charset="-128"/>
              </a:rPr>
              <a:t> as Pop Culture</a:t>
            </a:r>
            <a:endParaRPr lang="en-US" altLang="en-US" i="1" smtClean="0">
              <a:ea typeface="ＭＳ Ｐゴシック" panose="020B0600070205080204" pitchFamily="34" charset="-128"/>
            </a:endParaRPr>
          </a:p>
        </p:txBody>
      </p:sp>
      <p:pic>
        <p:nvPicPr>
          <p:cNvPr id="3" name="Picture 2"/>
          <p:cNvPicPr>
            <a:picLocks noChangeAspect="1"/>
          </p:cNvPicPr>
          <p:nvPr/>
        </p:nvPicPr>
        <p:blipFill>
          <a:blip r:embed="rId2"/>
          <a:stretch>
            <a:fillRect/>
          </a:stretch>
        </p:blipFill>
        <p:spPr>
          <a:xfrm>
            <a:off x="381000" y="1173162"/>
            <a:ext cx="2196353" cy="2667000"/>
          </a:xfrm>
          <a:prstGeom prst="rect">
            <a:avLst/>
          </a:prstGeom>
          <a:effectLst>
            <a:glow rad="101600">
              <a:schemeClr val="accent1">
                <a:alpha val="75000"/>
              </a:schemeClr>
            </a:glow>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2895600" y="1173162"/>
            <a:ext cx="2463801" cy="3048000"/>
          </a:xfrm>
          <a:prstGeom prst="rect">
            <a:avLst/>
          </a:prstGeom>
          <a:effectLst>
            <a:glow rad="101600">
              <a:schemeClr val="accent1">
                <a:alpha val="75000"/>
              </a:schemeClr>
            </a:glow>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638800" y="1173162"/>
            <a:ext cx="3175000" cy="4838700"/>
          </a:xfrm>
          <a:prstGeom prst="rect">
            <a:avLst/>
          </a:prstGeom>
          <a:effectLst>
            <a:glow rad="101600">
              <a:schemeClr val="accent1">
                <a:alpha val="75000"/>
              </a:schemeClr>
            </a:glow>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1628649" y="4495800"/>
            <a:ext cx="3730752" cy="2057400"/>
          </a:xfrm>
          <a:prstGeom prst="rect">
            <a:avLst/>
          </a:prstGeom>
          <a:effectLst>
            <a:glow rad="101600">
              <a:schemeClr val="accent1">
                <a:alpha val="75000"/>
              </a:schemeClr>
            </a:glow>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1000" y="228600"/>
            <a:ext cx="8534400" cy="868363"/>
          </a:xfrm>
        </p:spPr>
        <p:txBody>
          <a:bodyPr/>
          <a:lstStyle/>
          <a:p>
            <a:pPr eaLnBrk="1" hangingPunct="1"/>
            <a:r>
              <a:rPr lang="en-US" altLang="en-US" sz="4000" smtClean="0">
                <a:ea typeface="ＭＳ Ｐゴシック" panose="020B0600070205080204" pitchFamily="34" charset="-128"/>
              </a:rPr>
              <a:t>Structural Devices in </a:t>
            </a:r>
            <a:r>
              <a:rPr lang="en-US" altLang="en-US" sz="4000" i="1" smtClean="0">
                <a:ea typeface="ＭＳ Ｐゴシック" panose="020B0600070205080204" pitchFamily="34" charset="-128"/>
              </a:rPr>
              <a:t>Hamlet</a:t>
            </a:r>
            <a:endParaRPr lang="en-US" altLang="en-US" sz="4000" smtClean="0">
              <a:ea typeface="ＭＳ Ｐゴシック" panose="020B0600070205080204" pitchFamily="34" charset="-128"/>
            </a:endParaRPr>
          </a:p>
        </p:txBody>
      </p:sp>
      <p:pic>
        <p:nvPicPr>
          <p:cNvPr id="307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143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143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2" name="Object 2"/>
          <p:cNvGraphicFramePr>
            <a:graphicFrameLocks noChangeAspect="1"/>
          </p:cNvGraphicFramePr>
          <p:nvPr/>
        </p:nvGraphicFramePr>
        <p:xfrm>
          <a:off x="1362075" y="1408113"/>
          <a:ext cx="6486525" cy="4992687"/>
        </p:xfrm>
        <a:graphic>
          <a:graphicData uri="http://schemas.openxmlformats.org/presentationml/2006/ole">
            <mc:AlternateContent xmlns:mc="http://schemas.openxmlformats.org/markup-compatibility/2006">
              <mc:Choice xmlns:v="urn:schemas-microsoft-com:vml" Requires="v">
                <p:oleObj spid="_x0000_s30726" name="Document" r:id="rId4" imgW="8216900" imgH="6324600" progId="Word.Document.12">
                  <p:link updateAutomatic="1"/>
                </p:oleObj>
              </mc:Choice>
              <mc:Fallback>
                <p:oleObj name="Document" r:id="rId4" imgW="8216900" imgH="63246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1408113"/>
                        <a:ext cx="648652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277</TotalTime>
  <Words>759</Words>
  <Application>Microsoft Office PowerPoint</Application>
  <PresentationFormat>On-screen Show (4:3)</PresentationFormat>
  <Paragraphs>81</Paragraphs>
  <Slides>11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vt:i4>
      </vt:variant>
      <vt:variant>
        <vt:lpstr>Slide Titles</vt:lpstr>
      </vt:variant>
      <vt:variant>
        <vt:i4>11</vt:i4>
      </vt:variant>
    </vt:vector>
  </HeadingPairs>
  <TitlesOfParts>
    <vt:vector size="20" baseType="lpstr">
      <vt:lpstr>Arial</vt:lpstr>
      <vt:lpstr>ＭＳ Ｐゴシック</vt:lpstr>
      <vt:lpstr>Goudy Old Style</vt:lpstr>
      <vt:lpstr>Calibri</vt:lpstr>
      <vt:lpstr>Rockwell</vt:lpstr>
      <vt:lpstr>Impact</vt:lpstr>
      <vt:lpstr>Wingdings</vt:lpstr>
      <vt:lpstr>Inkwell</vt:lpstr>
      <vt:lpstr>???</vt:lpstr>
      <vt:lpstr>Shakespeare’s Hamlet</vt:lpstr>
      <vt:lpstr>A Brief Introduction to Hamlet</vt:lpstr>
      <vt:lpstr>Who and What is Hamlet?</vt:lpstr>
      <vt:lpstr>Hamlet as Political Survivor</vt:lpstr>
      <vt:lpstr>Hamlet: The First “Modern Man?”</vt:lpstr>
      <vt:lpstr>Key Thematic Questions in Hamlet</vt:lpstr>
      <vt:lpstr>Key Thematic Questions in Hamlet</vt:lpstr>
      <vt:lpstr>Hamlet as Pop Culture</vt:lpstr>
      <vt:lpstr>Structural Devices in Hamlet</vt:lpstr>
      <vt:lpstr>Dramatic Devices in Hamlet</vt:lpstr>
      <vt:lpstr>While We Read Act I. i. . .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Shakespeare’s Hamlet</dc:title>
  <dc:creator>Kelly Laycock</dc:creator>
  <cp:lastModifiedBy>Wilson, Stephen</cp:lastModifiedBy>
  <cp:revision>5</cp:revision>
  <dcterms:created xsi:type="dcterms:W3CDTF">2011-03-06T17:45:47Z</dcterms:created>
  <dcterms:modified xsi:type="dcterms:W3CDTF">2016-05-10T17:34:54Z</dcterms:modified>
</cp:coreProperties>
</file>